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93"/>
  </p:notesMasterIdLst>
  <p:sldIdLst>
    <p:sldId id="256" r:id="rId2"/>
    <p:sldId id="733" r:id="rId3"/>
    <p:sldId id="734" r:id="rId4"/>
    <p:sldId id="744" r:id="rId5"/>
    <p:sldId id="747" r:id="rId6"/>
    <p:sldId id="748" r:id="rId7"/>
    <p:sldId id="749" r:id="rId8"/>
    <p:sldId id="760" r:id="rId9"/>
    <p:sldId id="761" r:id="rId10"/>
    <p:sldId id="762" r:id="rId11"/>
    <p:sldId id="763" r:id="rId12"/>
    <p:sldId id="764" r:id="rId13"/>
    <p:sldId id="765" r:id="rId14"/>
    <p:sldId id="766" r:id="rId15"/>
    <p:sldId id="767" r:id="rId16"/>
    <p:sldId id="768" r:id="rId17"/>
    <p:sldId id="769" r:id="rId18"/>
    <p:sldId id="770" r:id="rId19"/>
    <p:sldId id="772" r:id="rId20"/>
    <p:sldId id="754" r:id="rId21"/>
    <p:sldId id="756" r:id="rId22"/>
    <p:sldId id="757" r:id="rId23"/>
    <p:sldId id="758" r:id="rId24"/>
    <p:sldId id="759" r:id="rId25"/>
    <p:sldId id="774" r:id="rId26"/>
    <p:sldId id="775" r:id="rId27"/>
    <p:sldId id="866" r:id="rId28"/>
    <p:sldId id="819" r:id="rId29"/>
    <p:sldId id="633" r:id="rId30"/>
    <p:sldId id="818" r:id="rId31"/>
    <p:sldId id="822" r:id="rId32"/>
    <p:sldId id="823" r:id="rId33"/>
    <p:sldId id="828" r:id="rId34"/>
    <p:sldId id="829" r:id="rId35"/>
    <p:sldId id="856" r:id="rId36"/>
    <p:sldId id="802" r:id="rId37"/>
    <p:sldId id="857" r:id="rId38"/>
    <p:sldId id="858" r:id="rId39"/>
    <p:sldId id="735" r:id="rId40"/>
    <p:sldId id="789" r:id="rId41"/>
    <p:sldId id="790" r:id="rId42"/>
    <p:sldId id="788" r:id="rId43"/>
    <p:sldId id="791" r:id="rId44"/>
    <p:sldId id="803" r:id="rId45"/>
    <p:sldId id="804" r:id="rId46"/>
    <p:sldId id="805" r:id="rId47"/>
    <p:sldId id="806" r:id="rId48"/>
    <p:sldId id="859" r:id="rId49"/>
    <p:sldId id="777" r:id="rId50"/>
    <p:sldId id="783" r:id="rId51"/>
    <p:sldId id="792" r:id="rId52"/>
    <p:sldId id="786" r:id="rId53"/>
    <p:sldId id="787" r:id="rId54"/>
    <p:sldId id="793" r:id="rId55"/>
    <p:sldId id="794" r:id="rId56"/>
    <p:sldId id="795" r:id="rId57"/>
    <p:sldId id="811" r:id="rId58"/>
    <p:sldId id="814" r:id="rId59"/>
    <p:sldId id="812" r:id="rId60"/>
    <p:sldId id="807" r:id="rId61"/>
    <p:sldId id="860" r:id="rId62"/>
    <p:sldId id="830" r:id="rId63"/>
    <p:sldId id="831" r:id="rId64"/>
    <p:sldId id="832" r:id="rId65"/>
    <p:sldId id="833" r:id="rId66"/>
    <p:sldId id="834" r:id="rId67"/>
    <p:sldId id="835" r:id="rId68"/>
    <p:sldId id="836" r:id="rId69"/>
    <p:sldId id="837" r:id="rId70"/>
    <p:sldId id="838" r:id="rId71"/>
    <p:sldId id="839" r:id="rId72"/>
    <p:sldId id="840" r:id="rId73"/>
    <p:sldId id="841" r:id="rId74"/>
    <p:sldId id="842" r:id="rId75"/>
    <p:sldId id="827" r:id="rId76"/>
    <p:sldId id="843" r:id="rId77"/>
    <p:sldId id="844" r:id="rId78"/>
    <p:sldId id="861" r:id="rId79"/>
    <p:sldId id="862" r:id="rId80"/>
    <p:sldId id="864" r:id="rId81"/>
    <p:sldId id="865" r:id="rId82"/>
    <p:sldId id="845" r:id="rId83"/>
    <p:sldId id="846" r:id="rId84"/>
    <p:sldId id="849" r:id="rId85"/>
    <p:sldId id="851" r:id="rId86"/>
    <p:sldId id="852" r:id="rId87"/>
    <p:sldId id="853" r:id="rId88"/>
    <p:sldId id="847" r:id="rId89"/>
    <p:sldId id="848" r:id="rId90"/>
    <p:sldId id="867" r:id="rId91"/>
    <p:sldId id="855" r:id="rId9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" initials="a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82" autoAdjust="0"/>
    <p:restoredTop sz="92878" autoAdjust="0"/>
  </p:normalViewPr>
  <p:slideViewPr>
    <p:cSldViewPr>
      <p:cViewPr varScale="1">
        <p:scale>
          <a:sx n="62" d="100"/>
          <a:sy n="62" d="100"/>
        </p:scale>
        <p:origin x="820" y="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8-09-20T16:22:06.862" idx="31">
    <p:pos x="6331" y="5589"/>
    <p:text>老师按任意顺序说，学生标号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01E2E-B213-4663-8F2F-626E0644FE5C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7C13A-3E9E-4EC4-AAD3-C17E3604D2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1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D7C13A-3E9E-4EC4-AAD3-C17E3604D205}" type="slidenum">
              <a:rPr lang="zh-CN" altLang="en-US" smtClean="0"/>
              <a:pPr/>
              <a:t>79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4544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（备选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/>
          </p:cNvSpPr>
          <p:nvPr>
            <p:ph type="sldNum" sz="quarter" idx="2"/>
          </p:nvPr>
        </p:nvSpPr>
        <p:spPr>
          <a:xfrm>
            <a:off x="5955745" y="6491884"/>
            <a:ext cx="280512" cy="21431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191034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5DBC23-E235-47E9-874C-1B6BA12AA7D6}" type="datetimeFigureOut">
              <a:rPr lang="zh-CN" altLang="en-US" smtClean="0"/>
              <a:pPr/>
              <a:t>2023/11/3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  <p:sldLayoutId id="2147483888" r:id="rId12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.jpeg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9.jpeg"/><Relationship Id="rId7" Type="http://schemas.openxmlformats.org/officeDocument/2006/relationships/image" Target="../media/image4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jpeg"/><Relationship Id="rId5" Type="http://schemas.openxmlformats.org/officeDocument/2006/relationships/image" Target="../media/image5.jpeg"/><Relationship Id="rId4" Type="http://schemas.openxmlformats.org/officeDocument/2006/relationships/image" Target="../media/image11.jpeg"/><Relationship Id="rId9" Type="http://schemas.openxmlformats.org/officeDocument/2006/relationships/comments" Target="../comments/commen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5" Type="http://schemas.openxmlformats.org/officeDocument/2006/relationships/image" Target="../media/image3.png"/><Relationship Id="rId4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3.jpeg"/><Relationship Id="rId7" Type="http://schemas.openxmlformats.org/officeDocument/2006/relationships/image" Target="../media/image18.jpeg"/><Relationship Id="rId12" Type="http://schemas.openxmlformats.org/officeDocument/2006/relationships/image" Target="../media/image30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11" Type="http://schemas.openxmlformats.org/officeDocument/2006/relationships/image" Target="../media/image29.jpeg"/><Relationship Id="rId5" Type="http://schemas.openxmlformats.org/officeDocument/2006/relationships/image" Target="../media/image15.jpeg"/><Relationship Id="rId10" Type="http://schemas.openxmlformats.org/officeDocument/2006/relationships/image" Target="../media/image25.jpeg"/><Relationship Id="rId4" Type="http://schemas.openxmlformats.org/officeDocument/2006/relationships/image" Target="../media/image14.jpeg"/><Relationship Id="rId9" Type="http://schemas.openxmlformats.org/officeDocument/2006/relationships/image" Target="../media/image28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5.jpeg"/><Relationship Id="rId7" Type="http://schemas.openxmlformats.org/officeDocument/2006/relationships/image" Target="../media/image16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6.jpeg"/><Relationship Id="rId5" Type="http://schemas.openxmlformats.org/officeDocument/2006/relationships/image" Target="../media/image14.jpeg"/><Relationship Id="rId10" Type="http://schemas.openxmlformats.org/officeDocument/2006/relationships/image" Target="../media/image28.jpeg"/><Relationship Id="rId4" Type="http://schemas.openxmlformats.org/officeDocument/2006/relationships/image" Target="../media/image13.jpeg"/><Relationship Id="rId9" Type="http://schemas.openxmlformats.org/officeDocument/2006/relationships/image" Target="../media/image1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gif"/><Relationship Id="rId7" Type="http://schemas.openxmlformats.org/officeDocument/2006/relationships/image" Target="../media/image39.jpe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5" Type="http://schemas.openxmlformats.org/officeDocument/2006/relationships/image" Target="../media/image37.gif"/><Relationship Id="rId4" Type="http://schemas.openxmlformats.org/officeDocument/2006/relationships/image" Target="../media/image36.gif"/><Relationship Id="rId9" Type="http://schemas.openxmlformats.org/officeDocument/2006/relationships/image" Target="../media/image41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3" Type="http://schemas.openxmlformats.org/officeDocument/2006/relationships/image" Target="../media/image43.gif"/><Relationship Id="rId7" Type="http://schemas.openxmlformats.org/officeDocument/2006/relationships/image" Target="../media/image47.jpe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gif"/><Relationship Id="rId4" Type="http://schemas.openxmlformats.org/officeDocument/2006/relationships/image" Target="../media/image44.gif"/><Relationship Id="rId9" Type="http://schemas.openxmlformats.org/officeDocument/2006/relationships/image" Target="../media/image4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p3"/><Relationship Id="rId1" Type="http://schemas.microsoft.com/office/2007/relationships/media" Target="../media/media11.mp3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p3"/><Relationship Id="rId1" Type="http://schemas.microsoft.com/office/2007/relationships/media" Target="../media/media12.mp3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3" Type="http://schemas.openxmlformats.org/officeDocument/2006/relationships/image" Target="../media/image25.jpeg"/><Relationship Id="rId7" Type="http://schemas.openxmlformats.org/officeDocument/2006/relationships/image" Target="../media/image16.jpeg"/><Relationship Id="rId12" Type="http://schemas.openxmlformats.org/officeDocument/2006/relationships/image" Target="../media/image27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11" Type="http://schemas.openxmlformats.org/officeDocument/2006/relationships/image" Target="../media/image26.jpeg"/><Relationship Id="rId5" Type="http://schemas.openxmlformats.org/officeDocument/2006/relationships/image" Target="../media/image14.jpeg"/><Relationship Id="rId10" Type="http://schemas.openxmlformats.org/officeDocument/2006/relationships/image" Target="../media/image28.jpeg"/><Relationship Id="rId4" Type="http://schemas.openxmlformats.org/officeDocument/2006/relationships/image" Target="../media/image13.jpeg"/><Relationship Id="rId9" Type="http://schemas.openxmlformats.org/officeDocument/2006/relationships/image" Target="../media/image19.jpe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1158" y="785794"/>
            <a:ext cx="8501122" cy="2414606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/>
              <a:t>Comprehensive </a:t>
            </a:r>
            <a:br>
              <a:rPr lang="en-US" altLang="zh-CN" sz="6600" dirty="0"/>
            </a:br>
            <a:r>
              <a:rPr lang="en-US" altLang="zh-CN" sz="6600" dirty="0"/>
              <a:t>Chinese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400" y="3500438"/>
            <a:ext cx="7854696" cy="2357454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j-ea"/>
                <a:ea typeface="+mj-ea"/>
              </a:rPr>
              <a:t>Feng </a:t>
            </a:r>
            <a:r>
              <a:rPr lang="en-US" altLang="zh-CN" sz="4000" dirty="0" err="1">
                <a:latin typeface="+mj-ea"/>
                <a:ea typeface="+mj-ea"/>
              </a:rPr>
              <a:t>Laoshi</a:t>
            </a:r>
            <a:r>
              <a:rPr lang="zh-CN" altLang="en-US" sz="4000" dirty="0">
                <a:latin typeface="+mj-ea"/>
                <a:ea typeface="+mj-ea"/>
              </a:rPr>
              <a:t>（冯潇）</a:t>
            </a:r>
            <a:endParaRPr lang="en-US" altLang="zh-CN" sz="4000" dirty="0">
              <a:latin typeface="+mj-ea"/>
              <a:ea typeface="+mj-ea"/>
            </a:endParaRPr>
          </a:p>
          <a:p>
            <a:pPr algn="ctr"/>
            <a:r>
              <a:rPr lang="en-US" altLang="zh-CN" sz="4000" dirty="0">
                <a:latin typeface="+mj-ea"/>
                <a:ea typeface="+mj-ea"/>
              </a:rPr>
              <a:t>fengxiaofx@mail.xjtu.edu.cn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Unknown-1.jpg"/>
          <p:cNvPicPr>
            <a:picLocks noChangeAspect="1"/>
          </p:cNvPicPr>
          <p:nvPr/>
        </p:nvPicPr>
        <p:blipFill>
          <a:blip r:embed="rId2"/>
          <a:srcRect l="6570" t="6749" r="21411" b="2537"/>
          <a:stretch>
            <a:fillRect/>
          </a:stretch>
        </p:blipFill>
        <p:spPr>
          <a:xfrm>
            <a:off x="2636504" y="1412032"/>
            <a:ext cx="3580916" cy="449246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8" h="21591" extrusionOk="0">
                <a:moveTo>
                  <a:pt x="19030" y="0"/>
                </a:moveTo>
                <a:cubicBezTo>
                  <a:pt x="18950" y="-1"/>
                  <a:pt x="18865" y="2"/>
                  <a:pt x="18778" y="8"/>
                </a:cubicBezTo>
                <a:cubicBezTo>
                  <a:pt x="18431" y="32"/>
                  <a:pt x="18043" y="109"/>
                  <a:pt x="17750" y="232"/>
                </a:cubicBezTo>
                <a:cubicBezTo>
                  <a:pt x="17144" y="485"/>
                  <a:pt x="16408" y="1097"/>
                  <a:pt x="16104" y="1596"/>
                </a:cubicBezTo>
                <a:cubicBezTo>
                  <a:pt x="15969" y="1818"/>
                  <a:pt x="15863" y="2018"/>
                  <a:pt x="15870" y="2041"/>
                </a:cubicBezTo>
                <a:cubicBezTo>
                  <a:pt x="15876" y="2064"/>
                  <a:pt x="15804" y="2284"/>
                  <a:pt x="15709" y="2531"/>
                </a:cubicBezTo>
                <a:cubicBezTo>
                  <a:pt x="15614" y="2777"/>
                  <a:pt x="15480" y="3387"/>
                  <a:pt x="15409" y="3888"/>
                </a:cubicBezTo>
                <a:cubicBezTo>
                  <a:pt x="15293" y="4716"/>
                  <a:pt x="15278" y="5127"/>
                  <a:pt x="15302" y="7108"/>
                </a:cubicBezTo>
                <a:cubicBezTo>
                  <a:pt x="15319" y="8479"/>
                  <a:pt x="14818" y="8941"/>
                  <a:pt x="13047" y="9178"/>
                </a:cubicBezTo>
                <a:cubicBezTo>
                  <a:pt x="12710" y="9224"/>
                  <a:pt x="12078" y="9362"/>
                  <a:pt x="11645" y="9487"/>
                </a:cubicBezTo>
                <a:cubicBezTo>
                  <a:pt x="11212" y="9612"/>
                  <a:pt x="10621" y="9754"/>
                  <a:pt x="10332" y="9803"/>
                </a:cubicBezTo>
                <a:cubicBezTo>
                  <a:pt x="9094" y="10015"/>
                  <a:pt x="4880" y="11127"/>
                  <a:pt x="4687" y="11292"/>
                </a:cubicBezTo>
                <a:cubicBezTo>
                  <a:pt x="4536" y="11422"/>
                  <a:pt x="3214" y="11905"/>
                  <a:pt x="3013" y="11904"/>
                </a:cubicBezTo>
                <a:cubicBezTo>
                  <a:pt x="2948" y="11903"/>
                  <a:pt x="2503" y="11980"/>
                  <a:pt x="2022" y="12075"/>
                </a:cubicBezTo>
                <a:cubicBezTo>
                  <a:pt x="1540" y="12170"/>
                  <a:pt x="1039" y="12266"/>
                  <a:pt x="906" y="12287"/>
                </a:cubicBezTo>
                <a:cubicBezTo>
                  <a:pt x="774" y="12309"/>
                  <a:pt x="675" y="12365"/>
                  <a:pt x="687" y="12412"/>
                </a:cubicBezTo>
                <a:cubicBezTo>
                  <a:pt x="699" y="12458"/>
                  <a:pt x="610" y="12507"/>
                  <a:pt x="490" y="12521"/>
                </a:cubicBezTo>
                <a:cubicBezTo>
                  <a:pt x="369" y="12535"/>
                  <a:pt x="197" y="12599"/>
                  <a:pt x="108" y="12663"/>
                </a:cubicBezTo>
                <a:cubicBezTo>
                  <a:pt x="-49" y="12775"/>
                  <a:pt x="-46" y="12781"/>
                  <a:pt x="195" y="12824"/>
                </a:cubicBezTo>
                <a:cubicBezTo>
                  <a:pt x="332" y="12848"/>
                  <a:pt x="650" y="12871"/>
                  <a:pt x="900" y="12876"/>
                </a:cubicBezTo>
                <a:cubicBezTo>
                  <a:pt x="1150" y="12881"/>
                  <a:pt x="1375" y="12910"/>
                  <a:pt x="1400" y="12943"/>
                </a:cubicBezTo>
                <a:cubicBezTo>
                  <a:pt x="1426" y="12976"/>
                  <a:pt x="1727" y="13074"/>
                  <a:pt x="2070" y="13160"/>
                </a:cubicBezTo>
                <a:cubicBezTo>
                  <a:pt x="2545" y="13280"/>
                  <a:pt x="2853" y="13421"/>
                  <a:pt x="3363" y="13753"/>
                </a:cubicBezTo>
                <a:cubicBezTo>
                  <a:pt x="4078" y="14218"/>
                  <a:pt x="4320" y="14485"/>
                  <a:pt x="4629" y="15160"/>
                </a:cubicBezTo>
                <a:cubicBezTo>
                  <a:pt x="4746" y="15416"/>
                  <a:pt x="5278" y="16003"/>
                  <a:pt x="5620" y="16253"/>
                </a:cubicBezTo>
                <a:cubicBezTo>
                  <a:pt x="6139" y="16632"/>
                  <a:pt x="7362" y="17080"/>
                  <a:pt x="7884" y="17083"/>
                </a:cubicBezTo>
                <a:cubicBezTo>
                  <a:pt x="8075" y="17084"/>
                  <a:pt x="9039" y="17352"/>
                  <a:pt x="9543" y="17543"/>
                </a:cubicBezTo>
                <a:cubicBezTo>
                  <a:pt x="9952" y="17698"/>
                  <a:pt x="10036" y="17839"/>
                  <a:pt x="9972" y="18251"/>
                </a:cubicBezTo>
                <a:cubicBezTo>
                  <a:pt x="9859" y="18981"/>
                  <a:pt x="9680" y="19347"/>
                  <a:pt x="9297" y="19627"/>
                </a:cubicBezTo>
                <a:cubicBezTo>
                  <a:pt x="8939" y="19890"/>
                  <a:pt x="8937" y="19894"/>
                  <a:pt x="9180" y="19863"/>
                </a:cubicBezTo>
                <a:cubicBezTo>
                  <a:pt x="9496" y="19823"/>
                  <a:pt x="9562" y="19948"/>
                  <a:pt x="9413" y="20310"/>
                </a:cubicBezTo>
                <a:cubicBezTo>
                  <a:pt x="9319" y="20537"/>
                  <a:pt x="9318" y="20618"/>
                  <a:pt x="9415" y="20777"/>
                </a:cubicBezTo>
                <a:cubicBezTo>
                  <a:pt x="9479" y="20882"/>
                  <a:pt x="9528" y="20988"/>
                  <a:pt x="9522" y="21011"/>
                </a:cubicBezTo>
                <a:cubicBezTo>
                  <a:pt x="9516" y="21035"/>
                  <a:pt x="10003" y="21071"/>
                  <a:pt x="10605" y="21092"/>
                </a:cubicBezTo>
                <a:cubicBezTo>
                  <a:pt x="11409" y="21119"/>
                  <a:pt x="11737" y="21158"/>
                  <a:pt x="11846" y="21237"/>
                </a:cubicBezTo>
                <a:cubicBezTo>
                  <a:pt x="12044" y="21379"/>
                  <a:pt x="12904" y="21498"/>
                  <a:pt x="14184" y="21562"/>
                </a:cubicBezTo>
                <a:cubicBezTo>
                  <a:pt x="14761" y="21592"/>
                  <a:pt x="15313" y="21599"/>
                  <a:pt x="15409" y="21580"/>
                </a:cubicBezTo>
                <a:cubicBezTo>
                  <a:pt x="15505" y="21561"/>
                  <a:pt x="15768" y="21531"/>
                  <a:pt x="15997" y="21513"/>
                </a:cubicBezTo>
                <a:cubicBezTo>
                  <a:pt x="16270" y="21491"/>
                  <a:pt x="16414" y="21448"/>
                  <a:pt x="16414" y="21385"/>
                </a:cubicBezTo>
                <a:cubicBezTo>
                  <a:pt x="16414" y="21226"/>
                  <a:pt x="16136" y="21156"/>
                  <a:pt x="15315" y="21110"/>
                </a:cubicBezTo>
                <a:cubicBezTo>
                  <a:pt x="14328" y="21055"/>
                  <a:pt x="13405" y="20888"/>
                  <a:pt x="13229" y="20732"/>
                </a:cubicBezTo>
                <a:cubicBezTo>
                  <a:pt x="13034" y="20560"/>
                  <a:pt x="12577" y="19646"/>
                  <a:pt x="12425" y="19126"/>
                </a:cubicBezTo>
                <a:cubicBezTo>
                  <a:pt x="12263" y="18571"/>
                  <a:pt x="12331" y="18133"/>
                  <a:pt x="12615" y="17920"/>
                </a:cubicBezTo>
                <a:cubicBezTo>
                  <a:pt x="12777" y="17798"/>
                  <a:pt x="12847" y="17781"/>
                  <a:pt x="12943" y="17845"/>
                </a:cubicBezTo>
                <a:cubicBezTo>
                  <a:pt x="13037" y="17907"/>
                  <a:pt x="13091" y="17901"/>
                  <a:pt x="13175" y="17819"/>
                </a:cubicBezTo>
                <a:cubicBezTo>
                  <a:pt x="13236" y="17761"/>
                  <a:pt x="13373" y="17713"/>
                  <a:pt x="13480" y="17713"/>
                </a:cubicBezTo>
                <a:cubicBezTo>
                  <a:pt x="13758" y="17713"/>
                  <a:pt x="14941" y="16985"/>
                  <a:pt x="15741" y="16321"/>
                </a:cubicBezTo>
                <a:cubicBezTo>
                  <a:pt x="16116" y="16010"/>
                  <a:pt x="16744" y="15539"/>
                  <a:pt x="17139" y="15274"/>
                </a:cubicBezTo>
                <a:cubicBezTo>
                  <a:pt x="18173" y="14579"/>
                  <a:pt x="19388" y="13569"/>
                  <a:pt x="19982" y="12908"/>
                </a:cubicBezTo>
                <a:cubicBezTo>
                  <a:pt x="20668" y="12146"/>
                  <a:pt x="20921" y="11498"/>
                  <a:pt x="20850" y="10685"/>
                </a:cubicBezTo>
                <a:cubicBezTo>
                  <a:pt x="20774" y="9813"/>
                  <a:pt x="20254" y="8909"/>
                  <a:pt x="19602" y="8511"/>
                </a:cubicBezTo>
                <a:cubicBezTo>
                  <a:pt x="19436" y="8409"/>
                  <a:pt x="19302" y="8285"/>
                  <a:pt x="19302" y="8236"/>
                </a:cubicBezTo>
                <a:cubicBezTo>
                  <a:pt x="19302" y="8186"/>
                  <a:pt x="19223" y="8089"/>
                  <a:pt x="19127" y="8020"/>
                </a:cubicBezTo>
                <a:cubicBezTo>
                  <a:pt x="19030" y="7950"/>
                  <a:pt x="18951" y="7862"/>
                  <a:pt x="18951" y="7827"/>
                </a:cubicBezTo>
                <a:cubicBezTo>
                  <a:pt x="18951" y="7791"/>
                  <a:pt x="18820" y="7632"/>
                  <a:pt x="18658" y="7471"/>
                </a:cubicBezTo>
                <a:cubicBezTo>
                  <a:pt x="18377" y="7193"/>
                  <a:pt x="17987" y="6506"/>
                  <a:pt x="17854" y="6058"/>
                </a:cubicBezTo>
                <a:cubicBezTo>
                  <a:pt x="17820" y="5942"/>
                  <a:pt x="17761" y="5817"/>
                  <a:pt x="17725" y="5779"/>
                </a:cubicBezTo>
                <a:cubicBezTo>
                  <a:pt x="17634" y="5681"/>
                  <a:pt x="17534" y="5047"/>
                  <a:pt x="17534" y="4560"/>
                </a:cubicBezTo>
                <a:cubicBezTo>
                  <a:pt x="17534" y="4004"/>
                  <a:pt x="17916" y="3031"/>
                  <a:pt x="18283" y="2650"/>
                </a:cubicBezTo>
                <a:cubicBezTo>
                  <a:pt x="18573" y="2348"/>
                  <a:pt x="18572" y="2349"/>
                  <a:pt x="19090" y="2370"/>
                </a:cubicBezTo>
                <a:cubicBezTo>
                  <a:pt x="19625" y="2391"/>
                  <a:pt x="20386" y="2568"/>
                  <a:pt x="20972" y="2807"/>
                </a:cubicBezTo>
                <a:cubicBezTo>
                  <a:pt x="21157" y="2882"/>
                  <a:pt x="21349" y="2944"/>
                  <a:pt x="21399" y="2944"/>
                </a:cubicBezTo>
                <a:cubicBezTo>
                  <a:pt x="21551" y="2944"/>
                  <a:pt x="21499" y="2573"/>
                  <a:pt x="21314" y="2329"/>
                </a:cubicBezTo>
                <a:cubicBezTo>
                  <a:pt x="21217" y="2203"/>
                  <a:pt x="21139" y="2057"/>
                  <a:pt x="21139" y="2005"/>
                </a:cubicBezTo>
                <a:cubicBezTo>
                  <a:pt x="21139" y="1953"/>
                  <a:pt x="21085" y="1876"/>
                  <a:pt x="21019" y="1832"/>
                </a:cubicBezTo>
                <a:cubicBezTo>
                  <a:pt x="20953" y="1788"/>
                  <a:pt x="20879" y="1604"/>
                  <a:pt x="20853" y="1423"/>
                </a:cubicBezTo>
                <a:cubicBezTo>
                  <a:pt x="20818" y="1171"/>
                  <a:pt x="20748" y="1055"/>
                  <a:pt x="20557" y="933"/>
                </a:cubicBezTo>
                <a:cubicBezTo>
                  <a:pt x="20415" y="843"/>
                  <a:pt x="20307" y="705"/>
                  <a:pt x="20307" y="615"/>
                </a:cubicBezTo>
                <a:cubicBezTo>
                  <a:pt x="20307" y="506"/>
                  <a:pt x="20218" y="422"/>
                  <a:pt x="20017" y="342"/>
                </a:cubicBezTo>
                <a:cubicBezTo>
                  <a:pt x="19858" y="278"/>
                  <a:pt x="19653" y="172"/>
                  <a:pt x="19562" y="106"/>
                </a:cubicBezTo>
                <a:cubicBezTo>
                  <a:pt x="19465" y="36"/>
                  <a:pt x="19268" y="2"/>
                  <a:pt x="19030" y="0"/>
                </a:cubicBezTo>
                <a:close/>
                <a:moveTo>
                  <a:pt x="10684" y="17889"/>
                </a:moveTo>
                <a:lnTo>
                  <a:pt x="10987" y="17889"/>
                </a:lnTo>
                <a:lnTo>
                  <a:pt x="11292" y="17889"/>
                </a:lnTo>
                <a:lnTo>
                  <a:pt x="11534" y="18589"/>
                </a:lnTo>
                <a:cubicBezTo>
                  <a:pt x="11825" y="19419"/>
                  <a:pt x="11946" y="20386"/>
                  <a:pt x="11779" y="20547"/>
                </a:cubicBezTo>
                <a:cubicBezTo>
                  <a:pt x="11626" y="20695"/>
                  <a:pt x="11580" y="20685"/>
                  <a:pt x="11149" y="20422"/>
                </a:cubicBezTo>
                <a:lnTo>
                  <a:pt x="10771" y="20193"/>
                </a:lnTo>
                <a:lnTo>
                  <a:pt x="10704" y="19532"/>
                </a:lnTo>
                <a:cubicBezTo>
                  <a:pt x="10667" y="19168"/>
                  <a:pt x="10648" y="18649"/>
                  <a:pt x="10660" y="18380"/>
                </a:cubicBezTo>
                <a:lnTo>
                  <a:pt x="10684" y="17889"/>
                </a:ln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27" name="Shape 527"/>
          <p:cNvSpPr/>
          <p:nvPr/>
        </p:nvSpPr>
        <p:spPr>
          <a:xfrm>
            <a:off x="8593700" y="414116"/>
            <a:ext cx="636393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é</a:t>
            </a:r>
          </a:p>
        </p:txBody>
      </p:sp>
    </p:spTree>
    <p:extLst>
      <p:ext uri="{BB962C8B-B14F-4D97-AF65-F5344CB8AC3E}">
        <p14:creationId xmlns:p14="http://schemas.microsoft.com/office/powerpoint/2010/main" val="1343794317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u=4090516061,1088002603&amp;fm=200&amp;gp=0.jpg"/>
          <p:cNvPicPr>
            <a:picLocks noChangeAspect="1"/>
          </p:cNvPicPr>
          <p:nvPr/>
        </p:nvPicPr>
        <p:blipFill>
          <a:blip r:embed="rId2"/>
          <a:srcRect l="10513" t="18108" r="8574" b="19045"/>
          <a:stretch>
            <a:fillRect/>
          </a:stretch>
        </p:blipFill>
        <p:spPr>
          <a:xfrm>
            <a:off x="2298660" y="944698"/>
            <a:ext cx="7696466" cy="33965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6" h="21237" extrusionOk="0">
                <a:moveTo>
                  <a:pt x="11534" y="0"/>
                </a:moveTo>
                <a:cubicBezTo>
                  <a:pt x="11492" y="2"/>
                  <a:pt x="11428" y="123"/>
                  <a:pt x="11338" y="351"/>
                </a:cubicBezTo>
                <a:cubicBezTo>
                  <a:pt x="11115" y="912"/>
                  <a:pt x="10496" y="2909"/>
                  <a:pt x="10209" y="3992"/>
                </a:cubicBezTo>
                <a:cubicBezTo>
                  <a:pt x="9871" y="5269"/>
                  <a:pt x="9328" y="6408"/>
                  <a:pt x="9058" y="6409"/>
                </a:cubicBezTo>
                <a:cubicBezTo>
                  <a:pt x="8556" y="6410"/>
                  <a:pt x="5582" y="6922"/>
                  <a:pt x="5185" y="7075"/>
                </a:cubicBezTo>
                <a:cubicBezTo>
                  <a:pt x="4385" y="7384"/>
                  <a:pt x="3831" y="7736"/>
                  <a:pt x="2475" y="8804"/>
                </a:cubicBezTo>
                <a:cubicBezTo>
                  <a:pt x="705" y="10199"/>
                  <a:pt x="139" y="10772"/>
                  <a:pt x="171" y="11139"/>
                </a:cubicBezTo>
                <a:cubicBezTo>
                  <a:pt x="184" y="11294"/>
                  <a:pt x="271" y="11463"/>
                  <a:pt x="364" y="11512"/>
                </a:cubicBezTo>
                <a:cubicBezTo>
                  <a:pt x="611" y="11643"/>
                  <a:pt x="527" y="11934"/>
                  <a:pt x="249" y="11912"/>
                </a:cubicBezTo>
                <a:cubicBezTo>
                  <a:pt x="-129" y="11882"/>
                  <a:pt x="-66" y="12394"/>
                  <a:pt x="359" y="12801"/>
                </a:cubicBezTo>
                <a:cubicBezTo>
                  <a:pt x="987" y="13404"/>
                  <a:pt x="2382" y="14311"/>
                  <a:pt x="3056" y="14555"/>
                </a:cubicBezTo>
                <a:cubicBezTo>
                  <a:pt x="3420" y="14686"/>
                  <a:pt x="4063" y="14984"/>
                  <a:pt x="4487" y="15218"/>
                </a:cubicBezTo>
                <a:cubicBezTo>
                  <a:pt x="5430" y="15737"/>
                  <a:pt x="8211" y="16794"/>
                  <a:pt x="8637" y="16794"/>
                </a:cubicBezTo>
                <a:cubicBezTo>
                  <a:pt x="8643" y="16794"/>
                  <a:pt x="8806" y="17343"/>
                  <a:pt x="8998" y="18013"/>
                </a:cubicBezTo>
                <a:cubicBezTo>
                  <a:pt x="9414" y="19467"/>
                  <a:pt x="9709" y="20042"/>
                  <a:pt x="9847" y="19669"/>
                </a:cubicBezTo>
                <a:cubicBezTo>
                  <a:pt x="9925" y="19458"/>
                  <a:pt x="9971" y="19484"/>
                  <a:pt x="10189" y="19857"/>
                </a:cubicBezTo>
                <a:cubicBezTo>
                  <a:pt x="10327" y="20095"/>
                  <a:pt x="10461" y="20243"/>
                  <a:pt x="10486" y="20187"/>
                </a:cubicBezTo>
                <a:cubicBezTo>
                  <a:pt x="10511" y="20131"/>
                  <a:pt x="10546" y="19453"/>
                  <a:pt x="10564" y="18680"/>
                </a:cubicBezTo>
                <a:cubicBezTo>
                  <a:pt x="10593" y="17443"/>
                  <a:pt x="10581" y="17245"/>
                  <a:pt x="10459" y="17045"/>
                </a:cubicBezTo>
                <a:cubicBezTo>
                  <a:pt x="10328" y="16829"/>
                  <a:pt x="10331" y="16810"/>
                  <a:pt x="10528" y="16642"/>
                </a:cubicBezTo>
                <a:cubicBezTo>
                  <a:pt x="10641" y="16544"/>
                  <a:pt x="10889" y="16462"/>
                  <a:pt x="11078" y="16460"/>
                </a:cubicBezTo>
                <a:cubicBezTo>
                  <a:pt x="11267" y="16458"/>
                  <a:pt x="11554" y="16387"/>
                  <a:pt x="11714" y="16303"/>
                </a:cubicBezTo>
                <a:cubicBezTo>
                  <a:pt x="12045" y="16131"/>
                  <a:pt x="12194" y="16329"/>
                  <a:pt x="12395" y="17205"/>
                </a:cubicBezTo>
                <a:cubicBezTo>
                  <a:pt x="12457" y="17477"/>
                  <a:pt x="12742" y="18497"/>
                  <a:pt x="13029" y="19472"/>
                </a:cubicBezTo>
                <a:cubicBezTo>
                  <a:pt x="13524" y="21157"/>
                  <a:pt x="13729" y="21597"/>
                  <a:pt x="13721" y="20957"/>
                </a:cubicBezTo>
                <a:cubicBezTo>
                  <a:pt x="13719" y="20798"/>
                  <a:pt x="13759" y="20085"/>
                  <a:pt x="13809" y="19372"/>
                </a:cubicBezTo>
                <a:cubicBezTo>
                  <a:pt x="13900" y="18093"/>
                  <a:pt x="13908" y="18058"/>
                  <a:pt x="14440" y="16725"/>
                </a:cubicBezTo>
                <a:cubicBezTo>
                  <a:pt x="14736" y="15983"/>
                  <a:pt x="15078" y="15211"/>
                  <a:pt x="15200" y="15009"/>
                </a:cubicBezTo>
                <a:cubicBezTo>
                  <a:pt x="15468" y="14563"/>
                  <a:pt x="15483" y="14321"/>
                  <a:pt x="15242" y="14321"/>
                </a:cubicBezTo>
                <a:cubicBezTo>
                  <a:pt x="14997" y="14321"/>
                  <a:pt x="14935" y="14023"/>
                  <a:pt x="15142" y="13848"/>
                </a:cubicBezTo>
                <a:cubicBezTo>
                  <a:pt x="15605" y="13459"/>
                  <a:pt x="16332" y="13313"/>
                  <a:pt x="16847" y="13506"/>
                </a:cubicBezTo>
                <a:cubicBezTo>
                  <a:pt x="17370" y="13702"/>
                  <a:pt x="18117" y="14360"/>
                  <a:pt x="18487" y="14953"/>
                </a:cubicBezTo>
                <a:cubicBezTo>
                  <a:pt x="19073" y="15890"/>
                  <a:pt x="19893" y="16797"/>
                  <a:pt x="20689" y="17387"/>
                </a:cubicBezTo>
                <a:cubicBezTo>
                  <a:pt x="21463" y="17960"/>
                  <a:pt x="21471" y="17952"/>
                  <a:pt x="21253" y="16842"/>
                </a:cubicBezTo>
                <a:cubicBezTo>
                  <a:pt x="21045" y="15786"/>
                  <a:pt x="20680" y="14672"/>
                  <a:pt x="19957" y="12883"/>
                </a:cubicBezTo>
                <a:cubicBezTo>
                  <a:pt x="19610" y="12027"/>
                  <a:pt x="19479" y="11584"/>
                  <a:pt x="19512" y="11386"/>
                </a:cubicBezTo>
                <a:cubicBezTo>
                  <a:pt x="19537" y="11232"/>
                  <a:pt x="19771" y="10328"/>
                  <a:pt x="20032" y="9376"/>
                </a:cubicBezTo>
                <a:cubicBezTo>
                  <a:pt x="20293" y="8424"/>
                  <a:pt x="20619" y="7200"/>
                  <a:pt x="20757" y="6656"/>
                </a:cubicBezTo>
                <a:cubicBezTo>
                  <a:pt x="20896" y="6112"/>
                  <a:pt x="21040" y="5596"/>
                  <a:pt x="21077" y="5510"/>
                </a:cubicBezTo>
                <a:cubicBezTo>
                  <a:pt x="21115" y="5424"/>
                  <a:pt x="21146" y="5247"/>
                  <a:pt x="21146" y="5117"/>
                </a:cubicBezTo>
                <a:cubicBezTo>
                  <a:pt x="21146" y="4934"/>
                  <a:pt x="21079" y="4907"/>
                  <a:pt x="20846" y="4990"/>
                </a:cubicBezTo>
                <a:cubicBezTo>
                  <a:pt x="20369" y="5162"/>
                  <a:pt x="19709" y="5923"/>
                  <a:pt x="18724" y="7438"/>
                </a:cubicBezTo>
                <a:cubicBezTo>
                  <a:pt x="17561" y="9226"/>
                  <a:pt x="17286" y="9435"/>
                  <a:pt x="16248" y="9336"/>
                </a:cubicBezTo>
                <a:cubicBezTo>
                  <a:pt x="15607" y="9275"/>
                  <a:pt x="15135" y="9082"/>
                  <a:pt x="13734" y="8303"/>
                </a:cubicBezTo>
                <a:cubicBezTo>
                  <a:pt x="12785" y="7776"/>
                  <a:pt x="11981" y="7292"/>
                  <a:pt x="11947" y="7225"/>
                </a:cubicBezTo>
                <a:cubicBezTo>
                  <a:pt x="11914" y="7159"/>
                  <a:pt x="12038" y="6870"/>
                  <a:pt x="12223" y="6583"/>
                </a:cubicBezTo>
                <a:cubicBezTo>
                  <a:pt x="12609" y="5988"/>
                  <a:pt x="12613" y="6072"/>
                  <a:pt x="12090" y="4348"/>
                </a:cubicBezTo>
                <a:cubicBezTo>
                  <a:pt x="11605" y="2749"/>
                  <a:pt x="11532" y="2271"/>
                  <a:pt x="11582" y="1047"/>
                </a:cubicBezTo>
                <a:cubicBezTo>
                  <a:pt x="11612" y="325"/>
                  <a:pt x="11603" y="-3"/>
                  <a:pt x="11534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30" name="Shape 530"/>
          <p:cNvSpPr/>
          <p:nvPr/>
        </p:nvSpPr>
        <p:spPr>
          <a:xfrm>
            <a:off x="7829600" y="4032973"/>
            <a:ext cx="1298433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 dirty="0" err="1"/>
              <a:t>yú</a:t>
            </a:r>
            <a:endParaRPr sz="10547" dirty="0"/>
          </a:p>
        </p:txBody>
      </p:sp>
      <p:sp>
        <p:nvSpPr>
          <p:cNvPr id="531" name="Shape 531"/>
          <p:cNvSpPr/>
          <p:nvPr/>
        </p:nvSpPr>
        <p:spPr>
          <a:xfrm>
            <a:off x="5941216" y="4032973"/>
            <a:ext cx="734176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 dirty="0"/>
              <a:t>ǘ</a:t>
            </a:r>
          </a:p>
        </p:txBody>
      </p:sp>
      <p:pic>
        <p:nvPicPr>
          <p:cNvPr id="532" name="Unknown.jpg"/>
          <p:cNvPicPr>
            <a:picLocks noChangeAspect="1"/>
          </p:cNvPicPr>
          <p:nvPr/>
        </p:nvPicPr>
        <p:blipFill>
          <a:blip r:embed="rId3"/>
          <a:srcRect l="9945" t="13900" r="16712" b="10256"/>
          <a:stretch>
            <a:fillRect/>
          </a:stretch>
        </p:blipFill>
        <p:spPr>
          <a:xfrm>
            <a:off x="6062622" y="5629215"/>
            <a:ext cx="546127" cy="564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00" h="21570" extrusionOk="0">
                <a:moveTo>
                  <a:pt x="210" y="41"/>
                </a:moveTo>
                <a:cubicBezTo>
                  <a:pt x="123" y="90"/>
                  <a:pt x="96" y="125"/>
                  <a:pt x="156" y="126"/>
                </a:cubicBezTo>
                <a:cubicBezTo>
                  <a:pt x="215" y="127"/>
                  <a:pt x="302" y="236"/>
                  <a:pt x="351" y="360"/>
                </a:cubicBezTo>
                <a:cubicBezTo>
                  <a:pt x="422" y="546"/>
                  <a:pt x="417" y="604"/>
                  <a:pt x="297" y="691"/>
                </a:cubicBezTo>
                <a:cubicBezTo>
                  <a:pt x="139" y="804"/>
                  <a:pt x="148" y="818"/>
                  <a:pt x="719" y="1405"/>
                </a:cubicBezTo>
                <a:cubicBezTo>
                  <a:pt x="805" y="1494"/>
                  <a:pt x="943" y="1727"/>
                  <a:pt x="1033" y="1927"/>
                </a:cubicBezTo>
                <a:cubicBezTo>
                  <a:pt x="1123" y="2127"/>
                  <a:pt x="1237" y="2315"/>
                  <a:pt x="1282" y="2343"/>
                </a:cubicBezTo>
                <a:cubicBezTo>
                  <a:pt x="1391" y="2409"/>
                  <a:pt x="1392" y="2692"/>
                  <a:pt x="1282" y="2759"/>
                </a:cubicBezTo>
                <a:cubicBezTo>
                  <a:pt x="1235" y="2787"/>
                  <a:pt x="967" y="2710"/>
                  <a:pt x="697" y="2577"/>
                </a:cubicBezTo>
                <a:cubicBezTo>
                  <a:pt x="-89" y="2191"/>
                  <a:pt x="-234" y="2369"/>
                  <a:pt x="383" y="2972"/>
                </a:cubicBezTo>
                <a:cubicBezTo>
                  <a:pt x="592" y="3176"/>
                  <a:pt x="750" y="3395"/>
                  <a:pt x="730" y="3451"/>
                </a:cubicBezTo>
                <a:cubicBezTo>
                  <a:pt x="709" y="3507"/>
                  <a:pt x="736" y="3572"/>
                  <a:pt x="784" y="3601"/>
                </a:cubicBezTo>
                <a:cubicBezTo>
                  <a:pt x="838" y="3633"/>
                  <a:pt x="813" y="3712"/>
                  <a:pt x="719" y="3814"/>
                </a:cubicBezTo>
                <a:cubicBezTo>
                  <a:pt x="572" y="3973"/>
                  <a:pt x="570" y="3990"/>
                  <a:pt x="773" y="4144"/>
                </a:cubicBezTo>
                <a:cubicBezTo>
                  <a:pt x="889" y="4232"/>
                  <a:pt x="1148" y="4378"/>
                  <a:pt x="1347" y="4474"/>
                </a:cubicBezTo>
                <a:cubicBezTo>
                  <a:pt x="1790" y="4689"/>
                  <a:pt x="2418" y="5206"/>
                  <a:pt x="2420" y="5348"/>
                </a:cubicBezTo>
                <a:cubicBezTo>
                  <a:pt x="2421" y="5461"/>
                  <a:pt x="3029" y="5959"/>
                  <a:pt x="3860" y="6542"/>
                </a:cubicBezTo>
                <a:cubicBezTo>
                  <a:pt x="4516" y="7002"/>
                  <a:pt x="5179" y="7633"/>
                  <a:pt x="5182" y="7800"/>
                </a:cubicBezTo>
                <a:cubicBezTo>
                  <a:pt x="5185" y="8013"/>
                  <a:pt x="5450" y="8278"/>
                  <a:pt x="5897" y="8503"/>
                </a:cubicBezTo>
                <a:cubicBezTo>
                  <a:pt x="6130" y="8621"/>
                  <a:pt x="6569" y="8949"/>
                  <a:pt x="6872" y="9228"/>
                </a:cubicBezTo>
                <a:cubicBezTo>
                  <a:pt x="7175" y="9507"/>
                  <a:pt x="7534" y="9789"/>
                  <a:pt x="7663" y="9857"/>
                </a:cubicBezTo>
                <a:cubicBezTo>
                  <a:pt x="7791" y="9925"/>
                  <a:pt x="7890" y="10015"/>
                  <a:pt x="7890" y="10059"/>
                </a:cubicBezTo>
                <a:cubicBezTo>
                  <a:pt x="7890" y="10104"/>
                  <a:pt x="7933" y="10145"/>
                  <a:pt x="7988" y="10145"/>
                </a:cubicBezTo>
                <a:cubicBezTo>
                  <a:pt x="8042" y="10145"/>
                  <a:pt x="8173" y="10203"/>
                  <a:pt x="8269" y="10283"/>
                </a:cubicBezTo>
                <a:cubicBezTo>
                  <a:pt x="8416" y="10406"/>
                  <a:pt x="8426" y="10411"/>
                  <a:pt x="8334" y="10294"/>
                </a:cubicBezTo>
                <a:cubicBezTo>
                  <a:pt x="8209" y="10134"/>
                  <a:pt x="8310" y="10034"/>
                  <a:pt x="8518" y="10113"/>
                </a:cubicBezTo>
                <a:cubicBezTo>
                  <a:pt x="8760" y="10204"/>
                  <a:pt x="8829" y="10439"/>
                  <a:pt x="8692" y="10699"/>
                </a:cubicBezTo>
                <a:cubicBezTo>
                  <a:pt x="8473" y="11111"/>
                  <a:pt x="8550" y="11191"/>
                  <a:pt x="8865" y="10891"/>
                </a:cubicBezTo>
                <a:cubicBezTo>
                  <a:pt x="9153" y="10616"/>
                  <a:pt x="9163" y="10614"/>
                  <a:pt x="9331" y="10763"/>
                </a:cubicBezTo>
                <a:cubicBezTo>
                  <a:pt x="9425" y="10847"/>
                  <a:pt x="9504" y="10943"/>
                  <a:pt x="9504" y="10976"/>
                </a:cubicBezTo>
                <a:cubicBezTo>
                  <a:pt x="9504" y="11111"/>
                  <a:pt x="8471" y="12049"/>
                  <a:pt x="8367" y="12010"/>
                </a:cubicBezTo>
                <a:cubicBezTo>
                  <a:pt x="8266" y="11972"/>
                  <a:pt x="7987" y="12247"/>
                  <a:pt x="7403" y="12937"/>
                </a:cubicBezTo>
                <a:cubicBezTo>
                  <a:pt x="7238" y="13131"/>
                  <a:pt x="7223" y="13176"/>
                  <a:pt x="7327" y="13257"/>
                </a:cubicBezTo>
                <a:cubicBezTo>
                  <a:pt x="7455" y="13356"/>
                  <a:pt x="7379" y="13726"/>
                  <a:pt x="7229" y="13726"/>
                </a:cubicBezTo>
                <a:cubicBezTo>
                  <a:pt x="7150" y="13726"/>
                  <a:pt x="6822" y="14015"/>
                  <a:pt x="6633" y="14248"/>
                </a:cubicBezTo>
                <a:cubicBezTo>
                  <a:pt x="6543" y="14360"/>
                  <a:pt x="6545" y="14418"/>
                  <a:pt x="6633" y="14557"/>
                </a:cubicBezTo>
                <a:cubicBezTo>
                  <a:pt x="6726" y="14702"/>
                  <a:pt x="6719" y="14753"/>
                  <a:pt x="6568" y="14951"/>
                </a:cubicBezTo>
                <a:cubicBezTo>
                  <a:pt x="6471" y="15079"/>
                  <a:pt x="6314" y="15186"/>
                  <a:pt x="6222" y="15186"/>
                </a:cubicBezTo>
                <a:cubicBezTo>
                  <a:pt x="5974" y="15186"/>
                  <a:pt x="5762" y="15397"/>
                  <a:pt x="5821" y="15580"/>
                </a:cubicBezTo>
                <a:cubicBezTo>
                  <a:pt x="5860" y="15700"/>
                  <a:pt x="5636" y="15961"/>
                  <a:pt x="4868" y="16699"/>
                </a:cubicBezTo>
                <a:cubicBezTo>
                  <a:pt x="4292" y="17252"/>
                  <a:pt x="3855" y="17733"/>
                  <a:pt x="3850" y="17829"/>
                </a:cubicBezTo>
                <a:cubicBezTo>
                  <a:pt x="3841" y="17980"/>
                  <a:pt x="3871" y="17966"/>
                  <a:pt x="4110" y="17754"/>
                </a:cubicBezTo>
                <a:cubicBezTo>
                  <a:pt x="4254" y="17626"/>
                  <a:pt x="4383" y="17488"/>
                  <a:pt x="4402" y="17445"/>
                </a:cubicBezTo>
                <a:cubicBezTo>
                  <a:pt x="4477" y="17276"/>
                  <a:pt x="4964" y="16904"/>
                  <a:pt x="5084" y="16923"/>
                </a:cubicBezTo>
                <a:cubicBezTo>
                  <a:pt x="5206" y="16942"/>
                  <a:pt x="5221" y="16902"/>
                  <a:pt x="5247" y="16603"/>
                </a:cubicBezTo>
                <a:cubicBezTo>
                  <a:pt x="5259" y="16468"/>
                  <a:pt x="5603" y="16230"/>
                  <a:pt x="5821" y="16198"/>
                </a:cubicBezTo>
                <a:cubicBezTo>
                  <a:pt x="5897" y="16187"/>
                  <a:pt x="5988" y="16122"/>
                  <a:pt x="6027" y="16060"/>
                </a:cubicBezTo>
                <a:cubicBezTo>
                  <a:pt x="6097" y="15948"/>
                  <a:pt x="6432" y="15882"/>
                  <a:pt x="6558" y="15953"/>
                </a:cubicBezTo>
                <a:cubicBezTo>
                  <a:pt x="6593" y="15973"/>
                  <a:pt x="6406" y="16238"/>
                  <a:pt x="6146" y="16539"/>
                </a:cubicBezTo>
                <a:cubicBezTo>
                  <a:pt x="5863" y="16868"/>
                  <a:pt x="5695" y="17137"/>
                  <a:pt x="5724" y="17211"/>
                </a:cubicBezTo>
                <a:cubicBezTo>
                  <a:pt x="5753" y="17287"/>
                  <a:pt x="5711" y="17343"/>
                  <a:pt x="5604" y="17371"/>
                </a:cubicBezTo>
                <a:cubicBezTo>
                  <a:pt x="5511" y="17395"/>
                  <a:pt x="5431" y="17450"/>
                  <a:pt x="5431" y="17488"/>
                </a:cubicBezTo>
                <a:cubicBezTo>
                  <a:pt x="5431" y="17526"/>
                  <a:pt x="5108" y="17895"/>
                  <a:pt x="4705" y="18309"/>
                </a:cubicBezTo>
                <a:cubicBezTo>
                  <a:pt x="4046" y="18987"/>
                  <a:pt x="3568" y="19559"/>
                  <a:pt x="3568" y="19684"/>
                </a:cubicBezTo>
                <a:cubicBezTo>
                  <a:pt x="3568" y="19876"/>
                  <a:pt x="4319" y="19113"/>
                  <a:pt x="4868" y="18362"/>
                </a:cubicBezTo>
                <a:cubicBezTo>
                  <a:pt x="4971" y="18221"/>
                  <a:pt x="5007" y="18210"/>
                  <a:pt x="5128" y="18309"/>
                </a:cubicBezTo>
                <a:cubicBezTo>
                  <a:pt x="5309" y="18457"/>
                  <a:pt x="5467" y="18318"/>
                  <a:pt x="5474" y="18000"/>
                </a:cubicBezTo>
                <a:cubicBezTo>
                  <a:pt x="5478" y="17833"/>
                  <a:pt x="5511" y="17780"/>
                  <a:pt x="5615" y="17797"/>
                </a:cubicBezTo>
                <a:cubicBezTo>
                  <a:pt x="5694" y="17810"/>
                  <a:pt x="5801" y="17745"/>
                  <a:pt x="5854" y="17648"/>
                </a:cubicBezTo>
                <a:cubicBezTo>
                  <a:pt x="5906" y="17551"/>
                  <a:pt x="5971" y="17486"/>
                  <a:pt x="5994" y="17509"/>
                </a:cubicBezTo>
                <a:cubicBezTo>
                  <a:pt x="6018" y="17532"/>
                  <a:pt x="6106" y="17490"/>
                  <a:pt x="6189" y="17413"/>
                </a:cubicBezTo>
                <a:cubicBezTo>
                  <a:pt x="6936" y="16731"/>
                  <a:pt x="7177" y="16609"/>
                  <a:pt x="7370" y="16838"/>
                </a:cubicBezTo>
                <a:cubicBezTo>
                  <a:pt x="7473" y="16960"/>
                  <a:pt x="7302" y="17275"/>
                  <a:pt x="7132" y="17275"/>
                </a:cubicBezTo>
                <a:cubicBezTo>
                  <a:pt x="7081" y="17275"/>
                  <a:pt x="7038" y="17314"/>
                  <a:pt x="7034" y="17360"/>
                </a:cubicBezTo>
                <a:cubicBezTo>
                  <a:pt x="7025" y="17491"/>
                  <a:pt x="6776" y="17727"/>
                  <a:pt x="6698" y="17680"/>
                </a:cubicBezTo>
                <a:cubicBezTo>
                  <a:pt x="6660" y="17656"/>
                  <a:pt x="6559" y="17764"/>
                  <a:pt x="6482" y="17914"/>
                </a:cubicBezTo>
                <a:cubicBezTo>
                  <a:pt x="6405" y="18065"/>
                  <a:pt x="6185" y="18348"/>
                  <a:pt x="5994" y="18543"/>
                </a:cubicBezTo>
                <a:cubicBezTo>
                  <a:pt x="5803" y="18738"/>
                  <a:pt x="5686" y="18895"/>
                  <a:pt x="5734" y="18895"/>
                </a:cubicBezTo>
                <a:cubicBezTo>
                  <a:pt x="5783" y="18895"/>
                  <a:pt x="5919" y="18806"/>
                  <a:pt x="6027" y="18692"/>
                </a:cubicBezTo>
                <a:cubicBezTo>
                  <a:pt x="6135" y="18579"/>
                  <a:pt x="6256" y="18507"/>
                  <a:pt x="6298" y="18532"/>
                </a:cubicBezTo>
                <a:cubicBezTo>
                  <a:pt x="6339" y="18558"/>
                  <a:pt x="6501" y="18461"/>
                  <a:pt x="6666" y="18319"/>
                </a:cubicBezTo>
                <a:cubicBezTo>
                  <a:pt x="6946" y="18077"/>
                  <a:pt x="7132" y="18049"/>
                  <a:pt x="7132" y="18245"/>
                </a:cubicBezTo>
                <a:cubicBezTo>
                  <a:pt x="7132" y="18291"/>
                  <a:pt x="6860" y="18591"/>
                  <a:pt x="6536" y="18916"/>
                </a:cubicBezTo>
                <a:cubicBezTo>
                  <a:pt x="6212" y="19241"/>
                  <a:pt x="5963" y="19534"/>
                  <a:pt x="5984" y="19566"/>
                </a:cubicBezTo>
                <a:cubicBezTo>
                  <a:pt x="6032" y="19644"/>
                  <a:pt x="5713" y="19926"/>
                  <a:pt x="5550" y="19950"/>
                </a:cubicBezTo>
                <a:cubicBezTo>
                  <a:pt x="5384" y="19974"/>
                  <a:pt x="5209" y="20127"/>
                  <a:pt x="4998" y="20419"/>
                </a:cubicBezTo>
                <a:cubicBezTo>
                  <a:pt x="4760" y="20748"/>
                  <a:pt x="4869" y="20705"/>
                  <a:pt x="5323" y="20312"/>
                </a:cubicBezTo>
                <a:cubicBezTo>
                  <a:pt x="5623" y="20053"/>
                  <a:pt x="5732" y="20005"/>
                  <a:pt x="5821" y="20078"/>
                </a:cubicBezTo>
                <a:cubicBezTo>
                  <a:pt x="5927" y="20164"/>
                  <a:pt x="5978" y="20121"/>
                  <a:pt x="5951" y="19961"/>
                </a:cubicBezTo>
                <a:cubicBezTo>
                  <a:pt x="5945" y="19925"/>
                  <a:pt x="6033" y="19864"/>
                  <a:pt x="6146" y="19822"/>
                </a:cubicBezTo>
                <a:cubicBezTo>
                  <a:pt x="6259" y="19780"/>
                  <a:pt x="6368" y="19670"/>
                  <a:pt x="6384" y="19588"/>
                </a:cubicBezTo>
                <a:cubicBezTo>
                  <a:pt x="6401" y="19503"/>
                  <a:pt x="6484" y="19438"/>
                  <a:pt x="6579" y="19438"/>
                </a:cubicBezTo>
                <a:cubicBezTo>
                  <a:pt x="6680" y="19438"/>
                  <a:pt x="6752" y="19384"/>
                  <a:pt x="6753" y="19300"/>
                </a:cubicBezTo>
                <a:cubicBezTo>
                  <a:pt x="6753" y="19222"/>
                  <a:pt x="6903" y="19052"/>
                  <a:pt x="7088" y="18916"/>
                </a:cubicBezTo>
                <a:cubicBezTo>
                  <a:pt x="7427" y="18669"/>
                  <a:pt x="7486" y="18601"/>
                  <a:pt x="8172" y="17882"/>
                </a:cubicBezTo>
                <a:cubicBezTo>
                  <a:pt x="8536" y="17500"/>
                  <a:pt x="8859" y="17278"/>
                  <a:pt x="9038" y="17275"/>
                </a:cubicBezTo>
                <a:cubicBezTo>
                  <a:pt x="9187" y="17272"/>
                  <a:pt x="10181" y="16244"/>
                  <a:pt x="10089" y="16188"/>
                </a:cubicBezTo>
                <a:cubicBezTo>
                  <a:pt x="9941" y="16098"/>
                  <a:pt x="10106" y="15968"/>
                  <a:pt x="10306" y="16017"/>
                </a:cubicBezTo>
                <a:cubicBezTo>
                  <a:pt x="10522" y="16071"/>
                  <a:pt x="10760" y="15870"/>
                  <a:pt x="10598" y="15772"/>
                </a:cubicBezTo>
                <a:cubicBezTo>
                  <a:pt x="10473" y="15696"/>
                  <a:pt x="10671" y="15462"/>
                  <a:pt x="10815" y="15516"/>
                </a:cubicBezTo>
                <a:cubicBezTo>
                  <a:pt x="10959" y="15571"/>
                  <a:pt x="11616" y="15002"/>
                  <a:pt x="11616" y="14823"/>
                </a:cubicBezTo>
                <a:cubicBezTo>
                  <a:pt x="11616" y="14646"/>
                  <a:pt x="11781" y="14482"/>
                  <a:pt x="11952" y="14482"/>
                </a:cubicBezTo>
                <a:cubicBezTo>
                  <a:pt x="12023" y="14482"/>
                  <a:pt x="12279" y="14285"/>
                  <a:pt x="12526" y="14045"/>
                </a:cubicBezTo>
                <a:cubicBezTo>
                  <a:pt x="12925" y="13658"/>
                  <a:pt x="12996" y="13613"/>
                  <a:pt x="13144" y="13704"/>
                </a:cubicBezTo>
                <a:cubicBezTo>
                  <a:pt x="13236" y="13761"/>
                  <a:pt x="13361" y="13811"/>
                  <a:pt x="13415" y="13811"/>
                </a:cubicBezTo>
                <a:cubicBezTo>
                  <a:pt x="13468" y="13811"/>
                  <a:pt x="13685" y="13935"/>
                  <a:pt x="13902" y="14088"/>
                </a:cubicBezTo>
                <a:cubicBezTo>
                  <a:pt x="14231" y="14320"/>
                  <a:pt x="14326" y="14351"/>
                  <a:pt x="14487" y="14280"/>
                </a:cubicBezTo>
                <a:cubicBezTo>
                  <a:pt x="14633" y="14216"/>
                  <a:pt x="14743" y="14230"/>
                  <a:pt x="14920" y="14333"/>
                </a:cubicBezTo>
                <a:cubicBezTo>
                  <a:pt x="15128" y="14454"/>
                  <a:pt x="15166" y="14454"/>
                  <a:pt x="15278" y="14344"/>
                </a:cubicBezTo>
                <a:cubicBezTo>
                  <a:pt x="15390" y="14234"/>
                  <a:pt x="15431" y="14245"/>
                  <a:pt x="15614" y="14386"/>
                </a:cubicBezTo>
                <a:cubicBezTo>
                  <a:pt x="15727" y="14474"/>
                  <a:pt x="15889" y="14559"/>
                  <a:pt x="15982" y="14578"/>
                </a:cubicBezTo>
                <a:cubicBezTo>
                  <a:pt x="16075" y="14598"/>
                  <a:pt x="16143" y="14657"/>
                  <a:pt x="16133" y="14706"/>
                </a:cubicBezTo>
                <a:cubicBezTo>
                  <a:pt x="16124" y="14755"/>
                  <a:pt x="16187" y="14852"/>
                  <a:pt x="16274" y="14930"/>
                </a:cubicBezTo>
                <a:cubicBezTo>
                  <a:pt x="16425" y="15064"/>
                  <a:pt x="16438" y="15066"/>
                  <a:pt x="16523" y="14909"/>
                </a:cubicBezTo>
                <a:cubicBezTo>
                  <a:pt x="16632" y="14709"/>
                  <a:pt x="16926" y="14759"/>
                  <a:pt x="17054" y="14994"/>
                </a:cubicBezTo>
                <a:cubicBezTo>
                  <a:pt x="17101" y="15080"/>
                  <a:pt x="17113" y="15143"/>
                  <a:pt x="17087" y="15143"/>
                </a:cubicBezTo>
                <a:cubicBezTo>
                  <a:pt x="17060" y="15143"/>
                  <a:pt x="17078" y="15228"/>
                  <a:pt x="17130" y="15324"/>
                </a:cubicBezTo>
                <a:cubicBezTo>
                  <a:pt x="17197" y="15447"/>
                  <a:pt x="17286" y="15485"/>
                  <a:pt x="17412" y="15452"/>
                </a:cubicBezTo>
                <a:cubicBezTo>
                  <a:pt x="17607" y="15402"/>
                  <a:pt x="17982" y="15664"/>
                  <a:pt x="18852" y="16475"/>
                </a:cubicBezTo>
                <a:cubicBezTo>
                  <a:pt x="19400" y="16986"/>
                  <a:pt x="19570" y="17104"/>
                  <a:pt x="19654" y="17019"/>
                </a:cubicBezTo>
                <a:cubicBezTo>
                  <a:pt x="19685" y="16987"/>
                  <a:pt x="19456" y="16730"/>
                  <a:pt x="19134" y="16443"/>
                </a:cubicBezTo>
                <a:cubicBezTo>
                  <a:pt x="18779" y="16127"/>
                  <a:pt x="18566" y="15884"/>
                  <a:pt x="18603" y="15825"/>
                </a:cubicBezTo>
                <a:cubicBezTo>
                  <a:pt x="18644" y="15760"/>
                  <a:pt x="18582" y="15729"/>
                  <a:pt x="18408" y="15729"/>
                </a:cubicBezTo>
                <a:cubicBezTo>
                  <a:pt x="18194" y="15729"/>
                  <a:pt x="18125" y="15678"/>
                  <a:pt x="17986" y="15410"/>
                </a:cubicBezTo>
                <a:cubicBezTo>
                  <a:pt x="17894" y="15232"/>
                  <a:pt x="17755" y="15064"/>
                  <a:pt x="17683" y="15037"/>
                </a:cubicBezTo>
                <a:cubicBezTo>
                  <a:pt x="17495" y="14966"/>
                  <a:pt x="17357" y="14556"/>
                  <a:pt x="17477" y="14440"/>
                </a:cubicBezTo>
                <a:cubicBezTo>
                  <a:pt x="17544" y="14374"/>
                  <a:pt x="17593" y="14398"/>
                  <a:pt x="17672" y="14504"/>
                </a:cubicBezTo>
                <a:cubicBezTo>
                  <a:pt x="17732" y="14584"/>
                  <a:pt x="17810" y="14642"/>
                  <a:pt x="17845" y="14642"/>
                </a:cubicBezTo>
                <a:cubicBezTo>
                  <a:pt x="17880" y="14642"/>
                  <a:pt x="18021" y="14741"/>
                  <a:pt x="18159" y="14855"/>
                </a:cubicBezTo>
                <a:cubicBezTo>
                  <a:pt x="18298" y="14970"/>
                  <a:pt x="18459" y="15058"/>
                  <a:pt x="18517" y="15058"/>
                </a:cubicBezTo>
                <a:cubicBezTo>
                  <a:pt x="18575" y="15058"/>
                  <a:pt x="18778" y="15183"/>
                  <a:pt x="18961" y="15335"/>
                </a:cubicBezTo>
                <a:cubicBezTo>
                  <a:pt x="19144" y="15487"/>
                  <a:pt x="19473" y="15743"/>
                  <a:pt x="19697" y="15900"/>
                </a:cubicBezTo>
                <a:cubicBezTo>
                  <a:pt x="19922" y="16057"/>
                  <a:pt x="20251" y="16287"/>
                  <a:pt x="20423" y="16412"/>
                </a:cubicBezTo>
                <a:cubicBezTo>
                  <a:pt x="20595" y="16536"/>
                  <a:pt x="20766" y="16646"/>
                  <a:pt x="20813" y="16646"/>
                </a:cubicBezTo>
                <a:cubicBezTo>
                  <a:pt x="20860" y="16646"/>
                  <a:pt x="20831" y="16608"/>
                  <a:pt x="20748" y="16561"/>
                </a:cubicBezTo>
                <a:cubicBezTo>
                  <a:pt x="20666" y="16513"/>
                  <a:pt x="20626" y="16440"/>
                  <a:pt x="20651" y="16401"/>
                </a:cubicBezTo>
                <a:cubicBezTo>
                  <a:pt x="20675" y="16361"/>
                  <a:pt x="20537" y="16221"/>
                  <a:pt x="20347" y="16092"/>
                </a:cubicBezTo>
                <a:cubicBezTo>
                  <a:pt x="19316" y="15388"/>
                  <a:pt x="19321" y="15393"/>
                  <a:pt x="19416" y="15282"/>
                </a:cubicBezTo>
                <a:cubicBezTo>
                  <a:pt x="19546" y="15127"/>
                  <a:pt x="19350" y="14982"/>
                  <a:pt x="19037" y="15005"/>
                </a:cubicBezTo>
                <a:cubicBezTo>
                  <a:pt x="18849" y="15018"/>
                  <a:pt x="18790" y="14981"/>
                  <a:pt x="18798" y="14877"/>
                </a:cubicBezTo>
                <a:cubicBezTo>
                  <a:pt x="18805" y="14784"/>
                  <a:pt x="18764" y="14759"/>
                  <a:pt x="18679" y="14791"/>
                </a:cubicBezTo>
                <a:cubicBezTo>
                  <a:pt x="18512" y="14854"/>
                  <a:pt x="18285" y="14573"/>
                  <a:pt x="18397" y="14440"/>
                </a:cubicBezTo>
                <a:cubicBezTo>
                  <a:pt x="18453" y="14374"/>
                  <a:pt x="18365" y="14222"/>
                  <a:pt x="18105" y="13971"/>
                </a:cubicBezTo>
                <a:cubicBezTo>
                  <a:pt x="17896" y="13769"/>
                  <a:pt x="17726" y="13566"/>
                  <a:pt x="17726" y="13513"/>
                </a:cubicBezTo>
                <a:cubicBezTo>
                  <a:pt x="17726" y="13459"/>
                  <a:pt x="17636" y="13359"/>
                  <a:pt x="17531" y="13289"/>
                </a:cubicBezTo>
                <a:cubicBezTo>
                  <a:pt x="17394" y="13198"/>
                  <a:pt x="17369" y="13131"/>
                  <a:pt x="17433" y="13065"/>
                </a:cubicBezTo>
                <a:cubicBezTo>
                  <a:pt x="17499" y="12997"/>
                  <a:pt x="17594" y="13011"/>
                  <a:pt x="17791" y="13108"/>
                </a:cubicBezTo>
                <a:cubicBezTo>
                  <a:pt x="17939" y="13180"/>
                  <a:pt x="18062" y="13273"/>
                  <a:pt x="18062" y="13310"/>
                </a:cubicBezTo>
                <a:cubicBezTo>
                  <a:pt x="18062" y="13347"/>
                  <a:pt x="18138" y="13392"/>
                  <a:pt x="18235" y="13417"/>
                </a:cubicBezTo>
                <a:cubicBezTo>
                  <a:pt x="18332" y="13441"/>
                  <a:pt x="18438" y="13538"/>
                  <a:pt x="18462" y="13630"/>
                </a:cubicBezTo>
                <a:cubicBezTo>
                  <a:pt x="18487" y="13721"/>
                  <a:pt x="18601" y="13824"/>
                  <a:pt x="18722" y="13854"/>
                </a:cubicBezTo>
                <a:cubicBezTo>
                  <a:pt x="18843" y="13883"/>
                  <a:pt x="19059" y="14017"/>
                  <a:pt x="19199" y="14152"/>
                </a:cubicBezTo>
                <a:cubicBezTo>
                  <a:pt x="19339" y="14287"/>
                  <a:pt x="19494" y="14397"/>
                  <a:pt x="19546" y="14397"/>
                </a:cubicBezTo>
                <a:cubicBezTo>
                  <a:pt x="19598" y="14397"/>
                  <a:pt x="19795" y="14529"/>
                  <a:pt x="19979" y="14696"/>
                </a:cubicBezTo>
                <a:cubicBezTo>
                  <a:pt x="20414" y="15089"/>
                  <a:pt x="20644" y="15245"/>
                  <a:pt x="20716" y="15175"/>
                </a:cubicBezTo>
                <a:cubicBezTo>
                  <a:pt x="20747" y="15144"/>
                  <a:pt x="20688" y="15027"/>
                  <a:pt x="20586" y="14919"/>
                </a:cubicBezTo>
                <a:cubicBezTo>
                  <a:pt x="20450" y="14777"/>
                  <a:pt x="20431" y="14699"/>
                  <a:pt x="20499" y="14632"/>
                </a:cubicBezTo>
                <a:cubicBezTo>
                  <a:pt x="20567" y="14565"/>
                  <a:pt x="20666" y="14601"/>
                  <a:pt x="20878" y="14760"/>
                </a:cubicBezTo>
                <a:cubicBezTo>
                  <a:pt x="21366" y="15126"/>
                  <a:pt x="21297" y="15003"/>
                  <a:pt x="20683" y="14418"/>
                </a:cubicBezTo>
                <a:cubicBezTo>
                  <a:pt x="20250" y="14006"/>
                  <a:pt x="20120" y="13834"/>
                  <a:pt x="20185" y="13758"/>
                </a:cubicBezTo>
                <a:cubicBezTo>
                  <a:pt x="20251" y="13680"/>
                  <a:pt x="20212" y="13650"/>
                  <a:pt x="20033" y="13630"/>
                </a:cubicBezTo>
                <a:cubicBezTo>
                  <a:pt x="19873" y="13612"/>
                  <a:pt x="19802" y="13557"/>
                  <a:pt x="19816" y="13470"/>
                </a:cubicBezTo>
                <a:cubicBezTo>
                  <a:pt x="19828" y="13398"/>
                  <a:pt x="19729" y="13239"/>
                  <a:pt x="19589" y="13108"/>
                </a:cubicBezTo>
                <a:cubicBezTo>
                  <a:pt x="19449" y="12976"/>
                  <a:pt x="19329" y="12894"/>
                  <a:pt x="19329" y="12926"/>
                </a:cubicBezTo>
                <a:cubicBezTo>
                  <a:pt x="19329" y="12959"/>
                  <a:pt x="19239" y="12916"/>
                  <a:pt x="19123" y="12841"/>
                </a:cubicBezTo>
                <a:cubicBezTo>
                  <a:pt x="19007" y="12766"/>
                  <a:pt x="18930" y="12681"/>
                  <a:pt x="18950" y="12649"/>
                </a:cubicBezTo>
                <a:cubicBezTo>
                  <a:pt x="18970" y="12617"/>
                  <a:pt x="18781" y="12433"/>
                  <a:pt x="18527" y="12234"/>
                </a:cubicBezTo>
                <a:cubicBezTo>
                  <a:pt x="18274" y="12034"/>
                  <a:pt x="18062" y="11847"/>
                  <a:pt x="18062" y="11818"/>
                </a:cubicBezTo>
                <a:cubicBezTo>
                  <a:pt x="18062" y="11789"/>
                  <a:pt x="17943" y="11698"/>
                  <a:pt x="17802" y="11615"/>
                </a:cubicBezTo>
                <a:cubicBezTo>
                  <a:pt x="17602" y="11499"/>
                  <a:pt x="17563" y="11419"/>
                  <a:pt x="17607" y="11285"/>
                </a:cubicBezTo>
                <a:cubicBezTo>
                  <a:pt x="17649" y="11154"/>
                  <a:pt x="17627" y="11131"/>
                  <a:pt x="17531" y="11168"/>
                </a:cubicBezTo>
                <a:cubicBezTo>
                  <a:pt x="17310" y="11251"/>
                  <a:pt x="17202" y="11050"/>
                  <a:pt x="17368" y="10869"/>
                </a:cubicBezTo>
                <a:cubicBezTo>
                  <a:pt x="17488" y="10739"/>
                  <a:pt x="17483" y="10716"/>
                  <a:pt x="17379" y="10731"/>
                </a:cubicBezTo>
                <a:cubicBezTo>
                  <a:pt x="17060" y="10777"/>
                  <a:pt x="16905" y="10702"/>
                  <a:pt x="16686" y="10432"/>
                </a:cubicBezTo>
                <a:cubicBezTo>
                  <a:pt x="16459" y="10152"/>
                  <a:pt x="16449" y="10134"/>
                  <a:pt x="16578" y="9889"/>
                </a:cubicBezTo>
                <a:cubicBezTo>
                  <a:pt x="16651" y="9749"/>
                  <a:pt x="16753" y="9661"/>
                  <a:pt x="16794" y="9686"/>
                </a:cubicBezTo>
                <a:cubicBezTo>
                  <a:pt x="16836" y="9712"/>
                  <a:pt x="16962" y="9591"/>
                  <a:pt x="17087" y="9430"/>
                </a:cubicBezTo>
                <a:cubicBezTo>
                  <a:pt x="17212" y="9270"/>
                  <a:pt x="17345" y="9154"/>
                  <a:pt x="17379" y="9175"/>
                </a:cubicBezTo>
                <a:cubicBezTo>
                  <a:pt x="17413" y="9195"/>
                  <a:pt x="17608" y="9050"/>
                  <a:pt x="17813" y="8844"/>
                </a:cubicBezTo>
                <a:cubicBezTo>
                  <a:pt x="18017" y="8639"/>
                  <a:pt x="18233" y="8493"/>
                  <a:pt x="18289" y="8514"/>
                </a:cubicBezTo>
                <a:cubicBezTo>
                  <a:pt x="18345" y="8535"/>
                  <a:pt x="18439" y="8495"/>
                  <a:pt x="18495" y="8429"/>
                </a:cubicBezTo>
                <a:cubicBezTo>
                  <a:pt x="18572" y="8337"/>
                  <a:pt x="18624" y="8325"/>
                  <a:pt x="18712" y="8397"/>
                </a:cubicBezTo>
                <a:cubicBezTo>
                  <a:pt x="18801" y="8470"/>
                  <a:pt x="18820" y="8466"/>
                  <a:pt x="18820" y="8365"/>
                </a:cubicBezTo>
                <a:cubicBezTo>
                  <a:pt x="18820" y="8198"/>
                  <a:pt x="18964" y="8109"/>
                  <a:pt x="19134" y="8173"/>
                </a:cubicBezTo>
                <a:cubicBezTo>
                  <a:pt x="19237" y="8212"/>
                  <a:pt x="19243" y="8253"/>
                  <a:pt x="19167" y="8343"/>
                </a:cubicBezTo>
                <a:cubicBezTo>
                  <a:pt x="19108" y="8412"/>
                  <a:pt x="19109" y="8475"/>
                  <a:pt x="19156" y="8503"/>
                </a:cubicBezTo>
                <a:cubicBezTo>
                  <a:pt x="19199" y="8530"/>
                  <a:pt x="19279" y="8501"/>
                  <a:pt x="19340" y="8429"/>
                </a:cubicBezTo>
                <a:cubicBezTo>
                  <a:pt x="19441" y="8309"/>
                  <a:pt x="19465" y="8306"/>
                  <a:pt x="19557" y="8429"/>
                </a:cubicBezTo>
                <a:cubicBezTo>
                  <a:pt x="19648" y="8552"/>
                  <a:pt x="19661" y="8550"/>
                  <a:pt x="19708" y="8429"/>
                </a:cubicBezTo>
                <a:cubicBezTo>
                  <a:pt x="19737" y="8356"/>
                  <a:pt x="19793" y="8316"/>
                  <a:pt x="19838" y="8343"/>
                </a:cubicBezTo>
                <a:cubicBezTo>
                  <a:pt x="19884" y="8371"/>
                  <a:pt x="19984" y="8264"/>
                  <a:pt x="20055" y="8098"/>
                </a:cubicBezTo>
                <a:cubicBezTo>
                  <a:pt x="20125" y="7933"/>
                  <a:pt x="20213" y="7813"/>
                  <a:pt x="20261" y="7842"/>
                </a:cubicBezTo>
                <a:cubicBezTo>
                  <a:pt x="20308" y="7871"/>
                  <a:pt x="20347" y="7841"/>
                  <a:pt x="20347" y="7768"/>
                </a:cubicBezTo>
                <a:cubicBezTo>
                  <a:pt x="20347" y="7555"/>
                  <a:pt x="20620" y="7208"/>
                  <a:pt x="20748" y="7256"/>
                </a:cubicBezTo>
                <a:cubicBezTo>
                  <a:pt x="20839" y="7291"/>
                  <a:pt x="20849" y="7264"/>
                  <a:pt x="20781" y="7139"/>
                </a:cubicBezTo>
                <a:cubicBezTo>
                  <a:pt x="20715" y="7019"/>
                  <a:pt x="20714" y="6965"/>
                  <a:pt x="20802" y="6915"/>
                </a:cubicBezTo>
                <a:cubicBezTo>
                  <a:pt x="20867" y="6878"/>
                  <a:pt x="20945" y="6772"/>
                  <a:pt x="20965" y="6681"/>
                </a:cubicBezTo>
                <a:cubicBezTo>
                  <a:pt x="20984" y="6589"/>
                  <a:pt x="21039" y="6520"/>
                  <a:pt x="21095" y="6531"/>
                </a:cubicBezTo>
                <a:cubicBezTo>
                  <a:pt x="21225" y="6558"/>
                  <a:pt x="21225" y="6287"/>
                  <a:pt x="21095" y="6158"/>
                </a:cubicBezTo>
                <a:cubicBezTo>
                  <a:pt x="21018" y="6083"/>
                  <a:pt x="21020" y="6007"/>
                  <a:pt x="21106" y="5849"/>
                </a:cubicBezTo>
                <a:cubicBezTo>
                  <a:pt x="21172" y="5727"/>
                  <a:pt x="21189" y="5588"/>
                  <a:pt x="21149" y="5498"/>
                </a:cubicBezTo>
                <a:cubicBezTo>
                  <a:pt x="21112" y="5414"/>
                  <a:pt x="21095" y="5162"/>
                  <a:pt x="21106" y="4933"/>
                </a:cubicBezTo>
                <a:cubicBezTo>
                  <a:pt x="21118" y="4668"/>
                  <a:pt x="21077" y="4453"/>
                  <a:pt x="20997" y="4347"/>
                </a:cubicBezTo>
                <a:cubicBezTo>
                  <a:pt x="20885" y="4198"/>
                  <a:pt x="20892" y="4162"/>
                  <a:pt x="21019" y="4016"/>
                </a:cubicBezTo>
                <a:cubicBezTo>
                  <a:pt x="21159" y="3855"/>
                  <a:pt x="21158" y="3859"/>
                  <a:pt x="20921" y="4006"/>
                </a:cubicBezTo>
                <a:cubicBezTo>
                  <a:pt x="20694" y="4147"/>
                  <a:pt x="20656" y="4140"/>
                  <a:pt x="20369" y="4006"/>
                </a:cubicBezTo>
                <a:lnTo>
                  <a:pt x="20066" y="3867"/>
                </a:lnTo>
                <a:lnTo>
                  <a:pt x="20271" y="3707"/>
                </a:lnTo>
                <a:cubicBezTo>
                  <a:pt x="20384" y="3622"/>
                  <a:pt x="20502" y="3559"/>
                  <a:pt x="20531" y="3558"/>
                </a:cubicBezTo>
                <a:cubicBezTo>
                  <a:pt x="20636" y="3554"/>
                  <a:pt x="20669" y="3237"/>
                  <a:pt x="20575" y="3142"/>
                </a:cubicBezTo>
                <a:cubicBezTo>
                  <a:pt x="20503" y="3070"/>
                  <a:pt x="20514" y="3012"/>
                  <a:pt x="20629" y="2929"/>
                </a:cubicBezTo>
                <a:cubicBezTo>
                  <a:pt x="20733" y="2854"/>
                  <a:pt x="20759" y="2798"/>
                  <a:pt x="20694" y="2759"/>
                </a:cubicBezTo>
                <a:cubicBezTo>
                  <a:pt x="20627" y="2718"/>
                  <a:pt x="20638" y="2654"/>
                  <a:pt x="20737" y="2545"/>
                </a:cubicBezTo>
                <a:cubicBezTo>
                  <a:pt x="20816" y="2460"/>
                  <a:pt x="20861" y="2335"/>
                  <a:pt x="20835" y="2268"/>
                </a:cubicBezTo>
                <a:cubicBezTo>
                  <a:pt x="20809" y="2201"/>
                  <a:pt x="20835" y="2108"/>
                  <a:pt x="20900" y="2055"/>
                </a:cubicBezTo>
                <a:cubicBezTo>
                  <a:pt x="21048" y="1934"/>
                  <a:pt x="20972" y="1729"/>
                  <a:pt x="20683" y="1490"/>
                </a:cubicBezTo>
                <a:cubicBezTo>
                  <a:pt x="20529" y="1362"/>
                  <a:pt x="20465" y="1247"/>
                  <a:pt x="20488" y="1117"/>
                </a:cubicBezTo>
                <a:cubicBezTo>
                  <a:pt x="20513" y="976"/>
                  <a:pt x="20441" y="857"/>
                  <a:pt x="20196" y="659"/>
                </a:cubicBezTo>
                <a:lnTo>
                  <a:pt x="19860" y="392"/>
                </a:lnTo>
                <a:lnTo>
                  <a:pt x="19643" y="616"/>
                </a:lnTo>
                <a:cubicBezTo>
                  <a:pt x="19515" y="748"/>
                  <a:pt x="19417" y="957"/>
                  <a:pt x="19405" y="1117"/>
                </a:cubicBezTo>
                <a:cubicBezTo>
                  <a:pt x="19368" y="1593"/>
                  <a:pt x="18993" y="1699"/>
                  <a:pt x="18993" y="1234"/>
                </a:cubicBezTo>
                <a:lnTo>
                  <a:pt x="18993" y="1011"/>
                </a:lnTo>
                <a:lnTo>
                  <a:pt x="18863" y="1202"/>
                </a:lnTo>
                <a:cubicBezTo>
                  <a:pt x="18790" y="1305"/>
                  <a:pt x="18699" y="1366"/>
                  <a:pt x="18657" y="1341"/>
                </a:cubicBezTo>
                <a:cubicBezTo>
                  <a:pt x="18616" y="1316"/>
                  <a:pt x="18543" y="1369"/>
                  <a:pt x="18495" y="1458"/>
                </a:cubicBezTo>
                <a:cubicBezTo>
                  <a:pt x="18408" y="1618"/>
                  <a:pt x="18404" y="1616"/>
                  <a:pt x="18072" y="1458"/>
                </a:cubicBezTo>
                <a:cubicBezTo>
                  <a:pt x="17660" y="1262"/>
                  <a:pt x="17672" y="1265"/>
                  <a:pt x="17618" y="1469"/>
                </a:cubicBezTo>
                <a:cubicBezTo>
                  <a:pt x="17589" y="1575"/>
                  <a:pt x="17524" y="1616"/>
                  <a:pt x="17444" y="1586"/>
                </a:cubicBezTo>
                <a:cubicBezTo>
                  <a:pt x="17375" y="1560"/>
                  <a:pt x="17291" y="1579"/>
                  <a:pt x="17260" y="1629"/>
                </a:cubicBezTo>
                <a:cubicBezTo>
                  <a:pt x="17229" y="1679"/>
                  <a:pt x="17166" y="1700"/>
                  <a:pt x="17119" y="1671"/>
                </a:cubicBezTo>
                <a:cubicBezTo>
                  <a:pt x="17072" y="1643"/>
                  <a:pt x="16947" y="1698"/>
                  <a:pt x="16838" y="1799"/>
                </a:cubicBezTo>
                <a:cubicBezTo>
                  <a:pt x="16728" y="1901"/>
                  <a:pt x="16592" y="1966"/>
                  <a:pt x="16545" y="1938"/>
                </a:cubicBezTo>
                <a:cubicBezTo>
                  <a:pt x="16498" y="1909"/>
                  <a:pt x="16436" y="1920"/>
                  <a:pt x="16404" y="1970"/>
                </a:cubicBezTo>
                <a:cubicBezTo>
                  <a:pt x="16373" y="2020"/>
                  <a:pt x="16300" y="2045"/>
                  <a:pt x="16242" y="2023"/>
                </a:cubicBezTo>
                <a:cubicBezTo>
                  <a:pt x="16182" y="2000"/>
                  <a:pt x="16053" y="2136"/>
                  <a:pt x="15938" y="2332"/>
                </a:cubicBezTo>
                <a:cubicBezTo>
                  <a:pt x="15827" y="2523"/>
                  <a:pt x="15264" y="3143"/>
                  <a:pt x="14693" y="3707"/>
                </a:cubicBezTo>
                <a:cubicBezTo>
                  <a:pt x="14122" y="4272"/>
                  <a:pt x="13653" y="4767"/>
                  <a:pt x="13653" y="4816"/>
                </a:cubicBezTo>
                <a:cubicBezTo>
                  <a:pt x="13653" y="4877"/>
                  <a:pt x="13694" y="4879"/>
                  <a:pt x="13772" y="4816"/>
                </a:cubicBezTo>
                <a:cubicBezTo>
                  <a:pt x="13883" y="4725"/>
                  <a:pt x="13989" y="4771"/>
                  <a:pt x="13989" y="4901"/>
                </a:cubicBezTo>
                <a:cubicBezTo>
                  <a:pt x="13989" y="4936"/>
                  <a:pt x="13792" y="5158"/>
                  <a:pt x="13545" y="5402"/>
                </a:cubicBezTo>
                <a:cubicBezTo>
                  <a:pt x="13297" y="5646"/>
                  <a:pt x="13022" y="5947"/>
                  <a:pt x="12938" y="6073"/>
                </a:cubicBezTo>
                <a:cubicBezTo>
                  <a:pt x="12854" y="6199"/>
                  <a:pt x="12752" y="6280"/>
                  <a:pt x="12710" y="6254"/>
                </a:cubicBezTo>
                <a:cubicBezTo>
                  <a:pt x="12669" y="6229"/>
                  <a:pt x="12635" y="6267"/>
                  <a:pt x="12635" y="6329"/>
                </a:cubicBezTo>
                <a:cubicBezTo>
                  <a:pt x="12635" y="6391"/>
                  <a:pt x="12593" y="6487"/>
                  <a:pt x="12537" y="6542"/>
                </a:cubicBezTo>
                <a:cubicBezTo>
                  <a:pt x="12458" y="6620"/>
                  <a:pt x="12377" y="6583"/>
                  <a:pt x="12190" y="6382"/>
                </a:cubicBezTo>
                <a:cubicBezTo>
                  <a:pt x="12059" y="6240"/>
                  <a:pt x="11892" y="6117"/>
                  <a:pt x="11811" y="6105"/>
                </a:cubicBezTo>
                <a:cubicBezTo>
                  <a:pt x="11731" y="6094"/>
                  <a:pt x="11653" y="6002"/>
                  <a:pt x="11638" y="5903"/>
                </a:cubicBezTo>
                <a:cubicBezTo>
                  <a:pt x="11619" y="5776"/>
                  <a:pt x="11552" y="5721"/>
                  <a:pt x="11411" y="5721"/>
                </a:cubicBezTo>
                <a:cubicBezTo>
                  <a:pt x="11300" y="5721"/>
                  <a:pt x="11177" y="5675"/>
                  <a:pt x="11140" y="5615"/>
                </a:cubicBezTo>
                <a:cubicBezTo>
                  <a:pt x="11102" y="5555"/>
                  <a:pt x="10925" y="5403"/>
                  <a:pt x="10750" y="5274"/>
                </a:cubicBezTo>
                <a:cubicBezTo>
                  <a:pt x="10575" y="5145"/>
                  <a:pt x="10436" y="4977"/>
                  <a:pt x="10436" y="4911"/>
                </a:cubicBezTo>
                <a:cubicBezTo>
                  <a:pt x="10436" y="4846"/>
                  <a:pt x="10386" y="4805"/>
                  <a:pt x="10327" y="4816"/>
                </a:cubicBezTo>
                <a:cubicBezTo>
                  <a:pt x="10137" y="4851"/>
                  <a:pt x="9845" y="4718"/>
                  <a:pt x="9753" y="4549"/>
                </a:cubicBezTo>
                <a:cubicBezTo>
                  <a:pt x="9704" y="4458"/>
                  <a:pt x="9565" y="4347"/>
                  <a:pt x="9450" y="4304"/>
                </a:cubicBezTo>
                <a:cubicBezTo>
                  <a:pt x="9335" y="4261"/>
                  <a:pt x="9221" y="4161"/>
                  <a:pt x="9190" y="4080"/>
                </a:cubicBezTo>
                <a:cubicBezTo>
                  <a:pt x="9159" y="3999"/>
                  <a:pt x="8957" y="3779"/>
                  <a:pt x="8746" y="3590"/>
                </a:cubicBezTo>
                <a:cubicBezTo>
                  <a:pt x="8395" y="3276"/>
                  <a:pt x="8371" y="3226"/>
                  <a:pt x="8486" y="3089"/>
                </a:cubicBezTo>
                <a:cubicBezTo>
                  <a:pt x="8602" y="2950"/>
                  <a:pt x="8593" y="2945"/>
                  <a:pt x="8421" y="3036"/>
                </a:cubicBezTo>
                <a:cubicBezTo>
                  <a:pt x="8229" y="3136"/>
                  <a:pt x="8083" y="3045"/>
                  <a:pt x="8183" y="2886"/>
                </a:cubicBezTo>
                <a:cubicBezTo>
                  <a:pt x="8211" y="2842"/>
                  <a:pt x="8159" y="2743"/>
                  <a:pt x="8063" y="2663"/>
                </a:cubicBezTo>
                <a:cubicBezTo>
                  <a:pt x="7848" y="2481"/>
                  <a:pt x="7851" y="2427"/>
                  <a:pt x="8063" y="2162"/>
                </a:cubicBezTo>
                <a:cubicBezTo>
                  <a:pt x="8240" y="1941"/>
                  <a:pt x="8287" y="1759"/>
                  <a:pt x="8150" y="1842"/>
                </a:cubicBezTo>
                <a:cubicBezTo>
                  <a:pt x="8028" y="1916"/>
                  <a:pt x="7951" y="1728"/>
                  <a:pt x="8053" y="1607"/>
                </a:cubicBezTo>
                <a:cubicBezTo>
                  <a:pt x="8122" y="1526"/>
                  <a:pt x="8100" y="1496"/>
                  <a:pt x="7955" y="1501"/>
                </a:cubicBezTo>
                <a:cubicBezTo>
                  <a:pt x="7832" y="1505"/>
                  <a:pt x="7769" y="1466"/>
                  <a:pt x="7782" y="1384"/>
                </a:cubicBezTo>
                <a:cubicBezTo>
                  <a:pt x="7796" y="1293"/>
                  <a:pt x="7730" y="1255"/>
                  <a:pt x="7533" y="1256"/>
                </a:cubicBezTo>
                <a:cubicBezTo>
                  <a:pt x="7368" y="1256"/>
                  <a:pt x="7261" y="1219"/>
                  <a:pt x="7273" y="1160"/>
                </a:cubicBezTo>
                <a:cubicBezTo>
                  <a:pt x="7283" y="1106"/>
                  <a:pt x="7176" y="1041"/>
                  <a:pt x="7034" y="1011"/>
                </a:cubicBezTo>
                <a:cubicBezTo>
                  <a:pt x="6892" y="980"/>
                  <a:pt x="6763" y="905"/>
                  <a:pt x="6742" y="851"/>
                </a:cubicBezTo>
                <a:cubicBezTo>
                  <a:pt x="6721" y="796"/>
                  <a:pt x="6604" y="743"/>
                  <a:pt x="6482" y="734"/>
                </a:cubicBezTo>
                <a:cubicBezTo>
                  <a:pt x="6359" y="724"/>
                  <a:pt x="6198" y="678"/>
                  <a:pt x="6135" y="627"/>
                </a:cubicBezTo>
                <a:cubicBezTo>
                  <a:pt x="6048" y="556"/>
                  <a:pt x="6027" y="558"/>
                  <a:pt x="6027" y="648"/>
                </a:cubicBezTo>
                <a:cubicBezTo>
                  <a:pt x="6027" y="819"/>
                  <a:pt x="5841" y="974"/>
                  <a:pt x="5734" y="893"/>
                </a:cubicBezTo>
                <a:cubicBezTo>
                  <a:pt x="5684" y="856"/>
                  <a:pt x="5438" y="845"/>
                  <a:pt x="5182" y="872"/>
                </a:cubicBezTo>
                <a:cubicBezTo>
                  <a:pt x="4717" y="921"/>
                  <a:pt x="4710" y="929"/>
                  <a:pt x="4684" y="1234"/>
                </a:cubicBezTo>
                <a:cubicBezTo>
                  <a:pt x="4642" y="1731"/>
                  <a:pt x="4511" y="1760"/>
                  <a:pt x="4001" y="1384"/>
                </a:cubicBezTo>
                <a:cubicBezTo>
                  <a:pt x="3526" y="1032"/>
                  <a:pt x="3274" y="941"/>
                  <a:pt x="3525" y="1213"/>
                </a:cubicBezTo>
                <a:cubicBezTo>
                  <a:pt x="3720" y="1426"/>
                  <a:pt x="3638" y="1662"/>
                  <a:pt x="3395" y="1586"/>
                </a:cubicBezTo>
                <a:cubicBezTo>
                  <a:pt x="3224" y="1533"/>
                  <a:pt x="3217" y="1545"/>
                  <a:pt x="3351" y="1746"/>
                </a:cubicBezTo>
                <a:cubicBezTo>
                  <a:pt x="3676" y="2234"/>
                  <a:pt x="3021" y="2047"/>
                  <a:pt x="2344" y="1458"/>
                </a:cubicBezTo>
                <a:cubicBezTo>
                  <a:pt x="2113" y="1258"/>
                  <a:pt x="1725" y="919"/>
                  <a:pt x="1477" y="702"/>
                </a:cubicBezTo>
                <a:cubicBezTo>
                  <a:pt x="1229" y="484"/>
                  <a:pt x="984" y="297"/>
                  <a:pt x="936" y="297"/>
                </a:cubicBezTo>
                <a:cubicBezTo>
                  <a:pt x="888" y="297"/>
                  <a:pt x="744" y="223"/>
                  <a:pt x="611" y="126"/>
                </a:cubicBezTo>
                <a:cubicBezTo>
                  <a:pt x="421" y="-12"/>
                  <a:pt x="334" y="-30"/>
                  <a:pt x="210" y="41"/>
                </a:cubicBezTo>
                <a:close/>
                <a:moveTo>
                  <a:pt x="6958" y="382"/>
                </a:moveTo>
                <a:cubicBezTo>
                  <a:pt x="6909" y="382"/>
                  <a:pt x="6886" y="421"/>
                  <a:pt x="6915" y="467"/>
                </a:cubicBezTo>
                <a:cubicBezTo>
                  <a:pt x="6944" y="513"/>
                  <a:pt x="6981" y="552"/>
                  <a:pt x="7002" y="552"/>
                </a:cubicBezTo>
                <a:cubicBezTo>
                  <a:pt x="7022" y="552"/>
                  <a:pt x="7045" y="513"/>
                  <a:pt x="7045" y="467"/>
                </a:cubicBezTo>
                <a:cubicBezTo>
                  <a:pt x="7045" y="421"/>
                  <a:pt x="7008" y="382"/>
                  <a:pt x="6958" y="382"/>
                </a:cubicBezTo>
                <a:close/>
                <a:moveTo>
                  <a:pt x="20986" y="7576"/>
                </a:moveTo>
                <a:cubicBezTo>
                  <a:pt x="20962" y="7543"/>
                  <a:pt x="20911" y="7555"/>
                  <a:pt x="20846" y="7619"/>
                </a:cubicBezTo>
                <a:cubicBezTo>
                  <a:pt x="20794" y="7669"/>
                  <a:pt x="20789" y="7755"/>
                  <a:pt x="20824" y="7810"/>
                </a:cubicBezTo>
                <a:cubicBezTo>
                  <a:pt x="20871" y="7885"/>
                  <a:pt x="20905" y="7872"/>
                  <a:pt x="20965" y="7768"/>
                </a:cubicBezTo>
                <a:cubicBezTo>
                  <a:pt x="21013" y="7682"/>
                  <a:pt x="21011" y="7609"/>
                  <a:pt x="20986" y="7576"/>
                </a:cubicBezTo>
                <a:close/>
                <a:moveTo>
                  <a:pt x="7468" y="12063"/>
                </a:moveTo>
                <a:cubicBezTo>
                  <a:pt x="7463" y="12059"/>
                  <a:pt x="7426" y="12086"/>
                  <a:pt x="7359" y="12138"/>
                </a:cubicBezTo>
                <a:cubicBezTo>
                  <a:pt x="7278" y="12201"/>
                  <a:pt x="7208" y="12259"/>
                  <a:pt x="7208" y="12276"/>
                </a:cubicBezTo>
                <a:cubicBezTo>
                  <a:pt x="7208" y="12345"/>
                  <a:pt x="7281" y="12298"/>
                  <a:pt x="7392" y="12159"/>
                </a:cubicBezTo>
                <a:cubicBezTo>
                  <a:pt x="7444" y="12093"/>
                  <a:pt x="7472" y="12067"/>
                  <a:pt x="7468" y="12063"/>
                </a:cubicBezTo>
                <a:close/>
                <a:moveTo>
                  <a:pt x="7067" y="12564"/>
                </a:moveTo>
                <a:cubicBezTo>
                  <a:pt x="6960" y="12564"/>
                  <a:pt x="6623" y="12921"/>
                  <a:pt x="6623" y="13033"/>
                </a:cubicBezTo>
                <a:cubicBezTo>
                  <a:pt x="6623" y="13190"/>
                  <a:pt x="6711" y="13167"/>
                  <a:pt x="6937" y="12958"/>
                </a:cubicBezTo>
                <a:cubicBezTo>
                  <a:pt x="7122" y="12787"/>
                  <a:pt x="7193" y="12564"/>
                  <a:pt x="7067" y="12564"/>
                </a:cubicBezTo>
                <a:close/>
                <a:moveTo>
                  <a:pt x="15180" y="15026"/>
                </a:moveTo>
                <a:cubicBezTo>
                  <a:pt x="15133" y="15055"/>
                  <a:pt x="15110" y="15111"/>
                  <a:pt x="15137" y="15154"/>
                </a:cubicBezTo>
                <a:cubicBezTo>
                  <a:pt x="15201" y="15255"/>
                  <a:pt x="15429" y="15255"/>
                  <a:pt x="15429" y="15154"/>
                </a:cubicBezTo>
                <a:cubicBezTo>
                  <a:pt x="15429" y="15041"/>
                  <a:pt x="15281" y="14964"/>
                  <a:pt x="15180" y="15026"/>
                </a:cubicBezTo>
                <a:close/>
                <a:moveTo>
                  <a:pt x="20802" y="17818"/>
                </a:moveTo>
                <a:cubicBezTo>
                  <a:pt x="20732" y="17818"/>
                  <a:pt x="20708" y="17847"/>
                  <a:pt x="20737" y="17893"/>
                </a:cubicBezTo>
                <a:cubicBezTo>
                  <a:pt x="20766" y="17939"/>
                  <a:pt x="20841" y="17978"/>
                  <a:pt x="20911" y="17978"/>
                </a:cubicBezTo>
                <a:cubicBezTo>
                  <a:pt x="20980" y="17978"/>
                  <a:pt x="21015" y="17939"/>
                  <a:pt x="20986" y="17893"/>
                </a:cubicBezTo>
                <a:cubicBezTo>
                  <a:pt x="20958" y="17847"/>
                  <a:pt x="20872" y="17818"/>
                  <a:pt x="20802" y="17818"/>
                </a:cubicBezTo>
                <a:close/>
                <a:moveTo>
                  <a:pt x="20846" y="18319"/>
                </a:moveTo>
                <a:cubicBezTo>
                  <a:pt x="20799" y="18319"/>
                  <a:pt x="20784" y="18348"/>
                  <a:pt x="20813" y="18394"/>
                </a:cubicBezTo>
                <a:cubicBezTo>
                  <a:pt x="20842" y="18440"/>
                  <a:pt x="20907" y="18479"/>
                  <a:pt x="20954" y="18479"/>
                </a:cubicBezTo>
                <a:cubicBezTo>
                  <a:pt x="21001" y="18479"/>
                  <a:pt x="21015" y="18440"/>
                  <a:pt x="20986" y="18394"/>
                </a:cubicBezTo>
                <a:cubicBezTo>
                  <a:pt x="20958" y="18348"/>
                  <a:pt x="20892" y="18319"/>
                  <a:pt x="20846" y="18319"/>
                </a:cubicBezTo>
                <a:close/>
                <a:moveTo>
                  <a:pt x="2376" y="18852"/>
                </a:moveTo>
                <a:cubicBezTo>
                  <a:pt x="2330" y="18881"/>
                  <a:pt x="2301" y="18945"/>
                  <a:pt x="2301" y="18991"/>
                </a:cubicBezTo>
                <a:cubicBezTo>
                  <a:pt x="2301" y="19037"/>
                  <a:pt x="2330" y="19051"/>
                  <a:pt x="2376" y="19023"/>
                </a:cubicBezTo>
                <a:cubicBezTo>
                  <a:pt x="2423" y="18994"/>
                  <a:pt x="2463" y="18930"/>
                  <a:pt x="2463" y="18884"/>
                </a:cubicBezTo>
                <a:cubicBezTo>
                  <a:pt x="2463" y="18838"/>
                  <a:pt x="2423" y="18824"/>
                  <a:pt x="2376" y="18852"/>
                </a:cubicBezTo>
                <a:close/>
                <a:moveTo>
                  <a:pt x="2885" y="18959"/>
                </a:moveTo>
                <a:cubicBezTo>
                  <a:pt x="2885" y="18913"/>
                  <a:pt x="2816" y="18940"/>
                  <a:pt x="2723" y="19023"/>
                </a:cubicBezTo>
                <a:cubicBezTo>
                  <a:pt x="2630" y="19106"/>
                  <a:pt x="2550" y="19211"/>
                  <a:pt x="2550" y="19257"/>
                </a:cubicBezTo>
                <a:cubicBezTo>
                  <a:pt x="2550" y="19303"/>
                  <a:pt x="2630" y="19276"/>
                  <a:pt x="2723" y="19193"/>
                </a:cubicBezTo>
                <a:cubicBezTo>
                  <a:pt x="2816" y="19110"/>
                  <a:pt x="2885" y="19005"/>
                  <a:pt x="2885" y="18959"/>
                </a:cubicBezTo>
                <a:close/>
                <a:moveTo>
                  <a:pt x="4619" y="19492"/>
                </a:moveTo>
                <a:cubicBezTo>
                  <a:pt x="4598" y="19471"/>
                  <a:pt x="4414" y="19611"/>
                  <a:pt x="4218" y="19811"/>
                </a:cubicBezTo>
                <a:lnTo>
                  <a:pt x="3860" y="20174"/>
                </a:lnTo>
                <a:lnTo>
                  <a:pt x="4261" y="19854"/>
                </a:lnTo>
                <a:cubicBezTo>
                  <a:pt x="4478" y="19675"/>
                  <a:pt x="4639" y="19512"/>
                  <a:pt x="4619" y="19492"/>
                </a:cubicBezTo>
                <a:close/>
                <a:moveTo>
                  <a:pt x="5019" y="19652"/>
                </a:moveTo>
                <a:cubicBezTo>
                  <a:pt x="4891" y="19652"/>
                  <a:pt x="4572" y="20061"/>
                  <a:pt x="4629" y="20152"/>
                </a:cubicBezTo>
                <a:cubicBezTo>
                  <a:pt x="4672" y="20220"/>
                  <a:pt x="4727" y="20206"/>
                  <a:pt x="4835" y="20110"/>
                </a:cubicBezTo>
                <a:cubicBezTo>
                  <a:pt x="4996" y="19967"/>
                  <a:pt x="5125" y="19652"/>
                  <a:pt x="5019" y="19652"/>
                </a:cubicBezTo>
                <a:close/>
                <a:moveTo>
                  <a:pt x="3990" y="21399"/>
                </a:moveTo>
                <a:cubicBezTo>
                  <a:pt x="3944" y="21399"/>
                  <a:pt x="3904" y="21439"/>
                  <a:pt x="3904" y="21485"/>
                </a:cubicBezTo>
                <a:cubicBezTo>
                  <a:pt x="3904" y="21531"/>
                  <a:pt x="3944" y="21570"/>
                  <a:pt x="3990" y="21570"/>
                </a:cubicBezTo>
                <a:cubicBezTo>
                  <a:pt x="4037" y="21570"/>
                  <a:pt x="4077" y="21531"/>
                  <a:pt x="4077" y="21485"/>
                </a:cubicBezTo>
                <a:cubicBezTo>
                  <a:pt x="4077" y="21439"/>
                  <a:pt x="4037" y="21399"/>
                  <a:pt x="3990" y="21399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56318070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0" grpId="0" animBg="1" advAuto="0"/>
      <p:bldP spid="531" grpId="0" animBg="1" advAuto="0"/>
      <p:bldP spid="532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Shape 534"/>
          <p:cNvSpPr/>
          <p:nvPr/>
        </p:nvSpPr>
        <p:spPr>
          <a:xfrm>
            <a:off x="4708547" y="2878812"/>
            <a:ext cx="1029129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m</a:t>
            </a:r>
            <a:r>
              <a:rPr lang="en-US" altLang="zh-CN" sz="3516" dirty="0"/>
              <a:t>__</a:t>
            </a:r>
            <a:r>
              <a:rPr sz="3516" dirty="0"/>
              <a:t> </a:t>
            </a:r>
          </a:p>
        </p:txBody>
      </p:sp>
      <p:sp>
        <p:nvSpPr>
          <p:cNvPr id="535" name="Shape 535"/>
          <p:cNvSpPr/>
          <p:nvPr/>
        </p:nvSpPr>
        <p:spPr>
          <a:xfrm>
            <a:off x="2766851" y="2878812"/>
            <a:ext cx="1447512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_</a:t>
            </a:r>
            <a:r>
              <a:rPr lang="en-US" sz="3516" dirty="0"/>
              <a:t>_</a:t>
            </a:r>
            <a:r>
              <a:rPr lang="zh-CN" altLang="zh-CN" sz="3600" dirty="0">
                <a:latin typeface="+mn-ea"/>
              </a:rPr>
              <a:t>ú</a:t>
            </a:r>
            <a:r>
              <a:rPr lang="en-US" altLang="zh-CN" sz="3600" dirty="0">
                <a:latin typeface="+mn-ea"/>
              </a:rPr>
              <a:t>(ü)</a:t>
            </a:r>
            <a:endParaRPr sz="3516" dirty="0"/>
          </a:p>
        </p:txBody>
      </p:sp>
      <p:sp>
        <p:nvSpPr>
          <p:cNvPr id="537" name="Shape 537"/>
          <p:cNvSpPr/>
          <p:nvPr/>
        </p:nvSpPr>
        <p:spPr>
          <a:xfrm>
            <a:off x="6883893" y="2891764"/>
            <a:ext cx="28854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e</a:t>
            </a:r>
          </a:p>
        </p:txBody>
      </p:sp>
      <p:sp>
        <p:nvSpPr>
          <p:cNvPr id="536" name="Shape 536"/>
          <p:cNvSpPr/>
          <p:nvPr/>
        </p:nvSpPr>
        <p:spPr>
          <a:xfrm>
            <a:off x="8662848" y="2878812"/>
            <a:ext cx="78547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h</a:t>
            </a:r>
            <a:r>
              <a:rPr lang="en-US" altLang="zh-CN" sz="3516" dirty="0"/>
              <a:t>__</a:t>
            </a:r>
            <a:endParaRPr sz="3516" dirty="0"/>
          </a:p>
        </p:txBody>
      </p:sp>
      <p:sp>
        <p:nvSpPr>
          <p:cNvPr id="538" name="Shape 538"/>
          <p:cNvSpPr/>
          <p:nvPr/>
        </p:nvSpPr>
        <p:spPr>
          <a:xfrm>
            <a:off x="2069430" y="636693"/>
            <a:ext cx="221227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3600"/>
            </a:lvl1pPr>
          </a:lstStyle>
          <a:p>
            <a:r>
              <a:rPr sz="2531"/>
              <a:t>fill in the blank</a:t>
            </a:r>
          </a:p>
        </p:txBody>
      </p:sp>
      <p:pic>
        <p:nvPicPr>
          <p:cNvPr id="539" name="u=2992690013,1278244494&amp;fm=200&amp;gp=0.jpg"/>
          <p:cNvPicPr>
            <a:picLocks noChangeAspect="1"/>
          </p:cNvPicPr>
          <p:nvPr/>
        </p:nvPicPr>
        <p:blipFill>
          <a:blip r:embed="rId2"/>
          <a:srcRect l="20625" t="4429" r="4891" b="3116"/>
          <a:stretch>
            <a:fillRect/>
          </a:stretch>
        </p:blipFill>
        <p:spPr>
          <a:xfrm>
            <a:off x="8743107" y="3693170"/>
            <a:ext cx="1574910" cy="129804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584" extrusionOk="0">
                <a:moveTo>
                  <a:pt x="5016" y="2"/>
                </a:moveTo>
                <a:cubicBezTo>
                  <a:pt x="4869" y="12"/>
                  <a:pt x="4714" y="78"/>
                  <a:pt x="4560" y="192"/>
                </a:cubicBezTo>
                <a:cubicBezTo>
                  <a:pt x="4339" y="357"/>
                  <a:pt x="4145" y="379"/>
                  <a:pt x="3293" y="364"/>
                </a:cubicBezTo>
                <a:cubicBezTo>
                  <a:pt x="2670" y="353"/>
                  <a:pt x="2219" y="300"/>
                  <a:pt x="2102" y="220"/>
                </a:cubicBezTo>
                <a:cubicBezTo>
                  <a:pt x="1922" y="97"/>
                  <a:pt x="1912" y="108"/>
                  <a:pt x="1912" y="433"/>
                </a:cubicBezTo>
                <a:cubicBezTo>
                  <a:pt x="1912" y="698"/>
                  <a:pt x="1834" y="866"/>
                  <a:pt x="1574" y="1176"/>
                </a:cubicBezTo>
                <a:cubicBezTo>
                  <a:pt x="1299" y="1503"/>
                  <a:pt x="1237" y="1651"/>
                  <a:pt x="1237" y="1965"/>
                </a:cubicBezTo>
                <a:cubicBezTo>
                  <a:pt x="1237" y="2233"/>
                  <a:pt x="1171" y="2435"/>
                  <a:pt x="1024" y="2628"/>
                </a:cubicBezTo>
                <a:cubicBezTo>
                  <a:pt x="908" y="2781"/>
                  <a:pt x="815" y="2962"/>
                  <a:pt x="815" y="3032"/>
                </a:cubicBezTo>
                <a:cubicBezTo>
                  <a:pt x="815" y="3197"/>
                  <a:pt x="276" y="3695"/>
                  <a:pt x="98" y="3695"/>
                </a:cubicBezTo>
                <a:cubicBezTo>
                  <a:pt x="-100" y="3695"/>
                  <a:pt x="19" y="4101"/>
                  <a:pt x="299" y="4382"/>
                </a:cubicBezTo>
                <a:cubicBezTo>
                  <a:pt x="484" y="4567"/>
                  <a:pt x="544" y="4585"/>
                  <a:pt x="648" y="4475"/>
                </a:cubicBezTo>
                <a:cubicBezTo>
                  <a:pt x="776" y="4341"/>
                  <a:pt x="941" y="4366"/>
                  <a:pt x="1127" y="4545"/>
                </a:cubicBezTo>
                <a:cubicBezTo>
                  <a:pt x="1205" y="4620"/>
                  <a:pt x="1200" y="4734"/>
                  <a:pt x="1096" y="5050"/>
                </a:cubicBezTo>
                <a:cubicBezTo>
                  <a:pt x="967" y="5445"/>
                  <a:pt x="968" y="5464"/>
                  <a:pt x="1142" y="5612"/>
                </a:cubicBezTo>
                <a:cubicBezTo>
                  <a:pt x="1241" y="5696"/>
                  <a:pt x="1323" y="5823"/>
                  <a:pt x="1324" y="5890"/>
                </a:cubicBezTo>
                <a:cubicBezTo>
                  <a:pt x="1327" y="6211"/>
                  <a:pt x="1481" y="6302"/>
                  <a:pt x="1973" y="6280"/>
                </a:cubicBezTo>
                <a:cubicBezTo>
                  <a:pt x="2695" y="6248"/>
                  <a:pt x="2744" y="6347"/>
                  <a:pt x="2845" y="7978"/>
                </a:cubicBezTo>
                <a:cubicBezTo>
                  <a:pt x="2890" y="8704"/>
                  <a:pt x="2966" y="9459"/>
                  <a:pt x="3012" y="9658"/>
                </a:cubicBezTo>
                <a:cubicBezTo>
                  <a:pt x="3251" y="10694"/>
                  <a:pt x="3360" y="14580"/>
                  <a:pt x="3164" y="15031"/>
                </a:cubicBezTo>
                <a:cubicBezTo>
                  <a:pt x="3123" y="15126"/>
                  <a:pt x="3092" y="15490"/>
                  <a:pt x="3092" y="15843"/>
                </a:cubicBezTo>
                <a:cubicBezTo>
                  <a:pt x="3092" y="16196"/>
                  <a:pt x="3018" y="16794"/>
                  <a:pt x="2925" y="17166"/>
                </a:cubicBezTo>
                <a:cubicBezTo>
                  <a:pt x="2832" y="17537"/>
                  <a:pt x="2715" y="18034"/>
                  <a:pt x="2667" y="18275"/>
                </a:cubicBezTo>
                <a:cubicBezTo>
                  <a:pt x="2591" y="18653"/>
                  <a:pt x="2525" y="18743"/>
                  <a:pt x="2181" y="18952"/>
                </a:cubicBezTo>
                <a:cubicBezTo>
                  <a:pt x="1963" y="19085"/>
                  <a:pt x="1671" y="19231"/>
                  <a:pt x="1533" y="19272"/>
                </a:cubicBezTo>
                <a:cubicBezTo>
                  <a:pt x="1155" y="19384"/>
                  <a:pt x="1066" y="19518"/>
                  <a:pt x="1066" y="19992"/>
                </a:cubicBezTo>
                <a:cubicBezTo>
                  <a:pt x="1066" y="20497"/>
                  <a:pt x="1192" y="20729"/>
                  <a:pt x="1502" y="20794"/>
                </a:cubicBezTo>
                <a:cubicBezTo>
                  <a:pt x="1879" y="20874"/>
                  <a:pt x="2673" y="20693"/>
                  <a:pt x="3062" y="20442"/>
                </a:cubicBezTo>
                <a:cubicBezTo>
                  <a:pt x="3495" y="20161"/>
                  <a:pt x="3706" y="20252"/>
                  <a:pt x="3748" y="20729"/>
                </a:cubicBezTo>
                <a:cubicBezTo>
                  <a:pt x="3781" y="21088"/>
                  <a:pt x="4060" y="21380"/>
                  <a:pt x="4371" y="21384"/>
                </a:cubicBezTo>
                <a:cubicBezTo>
                  <a:pt x="4495" y="21385"/>
                  <a:pt x="4623" y="21434"/>
                  <a:pt x="4651" y="21490"/>
                </a:cubicBezTo>
                <a:cubicBezTo>
                  <a:pt x="4687" y="21561"/>
                  <a:pt x="4732" y="21592"/>
                  <a:pt x="4803" y="21583"/>
                </a:cubicBezTo>
                <a:cubicBezTo>
                  <a:pt x="4875" y="21574"/>
                  <a:pt x="4976" y="21527"/>
                  <a:pt x="5122" y="21435"/>
                </a:cubicBezTo>
                <a:cubicBezTo>
                  <a:pt x="5260" y="21348"/>
                  <a:pt x="5418" y="21284"/>
                  <a:pt x="5475" y="21295"/>
                </a:cubicBezTo>
                <a:cubicBezTo>
                  <a:pt x="5532" y="21307"/>
                  <a:pt x="5682" y="21283"/>
                  <a:pt x="5809" y="21240"/>
                </a:cubicBezTo>
                <a:cubicBezTo>
                  <a:pt x="6003" y="21173"/>
                  <a:pt x="6069" y="21055"/>
                  <a:pt x="6211" y="20493"/>
                </a:cubicBezTo>
                <a:cubicBezTo>
                  <a:pt x="6304" y="20125"/>
                  <a:pt x="6381" y="19723"/>
                  <a:pt x="6382" y="19602"/>
                </a:cubicBezTo>
                <a:cubicBezTo>
                  <a:pt x="6385" y="19272"/>
                  <a:pt x="6663" y="18894"/>
                  <a:pt x="6928" y="18859"/>
                </a:cubicBezTo>
                <a:cubicBezTo>
                  <a:pt x="7057" y="18843"/>
                  <a:pt x="7221" y="18796"/>
                  <a:pt x="7296" y="18757"/>
                </a:cubicBezTo>
                <a:cubicBezTo>
                  <a:pt x="7466" y="18670"/>
                  <a:pt x="7560" y="18652"/>
                  <a:pt x="8681" y="18525"/>
                </a:cubicBezTo>
                <a:cubicBezTo>
                  <a:pt x="9350" y="18450"/>
                  <a:pt x="9641" y="18376"/>
                  <a:pt x="9762" y="18242"/>
                </a:cubicBezTo>
                <a:cubicBezTo>
                  <a:pt x="9920" y="18068"/>
                  <a:pt x="9932" y="18066"/>
                  <a:pt x="10070" y="18238"/>
                </a:cubicBezTo>
                <a:cubicBezTo>
                  <a:pt x="10207" y="18408"/>
                  <a:pt x="10201" y="18429"/>
                  <a:pt x="9971" y="18655"/>
                </a:cubicBezTo>
                <a:cubicBezTo>
                  <a:pt x="9785" y="18838"/>
                  <a:pt x="9729" y="18986"/>
                  <a:pt x="9721" y="19291"/>
                </a:cubicBezTo>
                <a:cubicBezTo>
                  <a:pt x="9712" y="19630"/>
                  <a:pt x="9739" y="19694"/>
                  <a:pt x="9903" y="19722"/>
                </a:cubicBezTo>
                <a:cubicBezTo>
                  <a:pt x="10008" y="19741"/>
                  <a:pt x="10195" y="19819"/>
                  <a:pt x="10320" y="19899"/>
                </a:cubicBezTo>
                <a:cubicBezTo>
                  <a:pt x="10466" y="19991"/>
                  <a:pt x="10580" y="20008"/>
                  <a:pt x="10631" y="19945"/>
                </a:cubicBezTo>
                <a:cubicBezTo>
                  <a:pt x="10683" y="19882"/>
                  <a:pt x="10762" y="19903"/>
                  <a:pt x="10855" y="20005"/>
                </a:cubicBezTo>
                <a:cubicBezTo>
                  <a:pt x="10977" y="20140"/>
                  <a:pt x="11036" y="20147"/>
                  <a:pt x="11200" y="20038"/>
                </a:cubicBezTo>
                <a:cubicBezTo>
                  <a:pt x="11309" y="19966"/>
                  <a:pt x="11488" y="19907"/>
                  <a:pt x="11599" y="19903"/>
                </a:cubicBezTo>
                <a:cubicBezTo>
                  <a:pt x="11709" y="19900"/>
                  <a:pt x="11827" y="19826"/>
                  <a:pt x="11861" y="19741"/>
                </a:cubicBezTo>
                <a:cubicBezTo>
                  <a:pt x="12014" y="19357"/>
                  <a:pt x="12124" y="18817"/>
                  <a:pt x="12172" y="18200"/>
                </a:cubicBezTo>
                <a:cubicBezTo>
                  <a:pt x="12233" y="17420"/>
                  <a:pt x="12449" y="17030"/>
                  <a:pt x="12741" y="17175"/>
                </a:cubicBezTo>
                <a:cubicBezTo>
                  <a:pt x="13403" y="17504"/>
                  <a:pt x="14121" y="17565"/>
                  <a:pt x="16903" y="17523"/>
                </a:cubicBezTo>
                <a:cubicBezTo>
                  <a:pt x="19779" y="17480"/>
                  <a:pt x="20583" y="17403"/>
                  <a:pt x="20933" y="17124"/>
                </a:cubicBezTo>
                <a:cubicBezTo>
                  <a:pt x="21234" y="16883"/>
                  <a:pt x="21500" y="16191"/>
                  <a:pt x="21388" y="15936"/>
                </a:cubicBezTo>
                <a:cubicBezTo>
                  <a:pt x="21273" y="15674"/>
                  <a:pt x="21201" y="15676"/>
                  <a:pt x="20910" y="15969"/>
                </a:cubicBezTo>
                <a:cubicBezTo>
                  <a:pt x="20779" y="16100"/>
                  <a:pt x="20489" y="16314"/>
                  <a:pt x="20269" y="16442"/>
                </a:cubicBezTo>
                <a:cubicBezTo>
                  <a:pt x="19871" y="16673"/>
                  <a:pt x="19850" y="16676"/>
                  <a:pt x="17025" y="16623"/>
                </a:cubicBezTo>
                <a:cubicBezTo>
                  <a:pt x="13909" y="16564"/>
                  <a:pt x="13473" y="16492"/>
                  <a:pt x="13200" y="16024"/>
                </a:cubicBezTo>
                <a:cubicBezTo>
                  <a:pt x="13112" y="15874"/>
                  <a:pt x="13006" y="15435"/>
                  <a:pt x="12961" y="15045"/>
                </a:cubicBezTo>
                <a:cubicBezTo>
                  <a:pt x="12805" y="13706"/>
                  <a:pt x="12226" y="12166"/>
                  <a:pt x="11580" y="11366"/>
                </a:cubicBezTo>
                <a:cubicBezTo>
                  <a:pt x="11338" y="11066"/>
                  <a:pt x="10991" y="10600"/>
                  <a:pt x="10806" y="10326"/>
                </a:cubicBezTo>
                <a:cubicBezTo>
                  <a:pt x="10621" y="10053"/>
                  <a:pt x="10215" y="9523"/>
                  <a:pt x="9907" y="9152"/>
                </a:cubicBezTo>
                <a:cubicBezTo>
                  <a:pt x="9085" y="8164"/>
                  <a:pt x="8756" y="7516"/>
                  <a:pt x="8613" y="6605"/>
                </a:cubicBezTo>
                <a:cubicBezTo>
                  <a:pt x="8547" y="6185"/>
                  <a:pt x="8382" y="5605"/>
                  <a:pt x="8245" y="5310"/>
                </a:cubicBezTo>
                <a:cubicBezTo>
                  <a:pt x="7825" y="4410"/>
                  <a:pt x="7558" y="3774"/>
                  <a:pt x="7558" y="3668"/>
                </a:cubicBezTo>
                <a:cubicBezTo>
                  <a:pt x="7558" y="3612"/>
                  <a:pt x="7314" y="3292"/>
                  <a:pt x="7015" y="2958"/>
                </a:cubicBezTo>
                <a:cubicBezTo>
                  <a:pt x="6717" y="2624"/>
                  <a:pt x="6451" y="2264"/>
                  <a:pt x="6423" y="2160"/>
                </a:cubicBezTo>
                <a:cubicBezTo>
                  <a:pt x="6396" y="2055"/>
                  <a:pt x="6259" y="1914"/>
                  <a:pt x="6120" y="1844"/>
                </a:cubicBezTo>
                <a:cubicBezTo>
                  <a:pt x="5573" y="1568"/>
                  <a:pt x="5470" y="1391"/>
                  <a:pt x="5517" y="805"/>
                </a:cubicBezTo>
                <a:cubicBezTo>
                  <a:pt x="5551" y="367"/>
                  <a:pt x="5533" y="245"/>
                  <a:pt x="5407" y="132"/>
                </a:cubicBezTo>
                <a:cubicBezTo>
                  <a:pt x="5298" y="35"/>
                  <a:pt x="5162" y="-8"/>
                  <a:pt x="5016" y="2"/>
                </a:cubicBezTo>
                <a:close/>
                <a:moveTo>
                  <a:pt x="5365" y="14516"/>
                </a:moveTo>
                <a:cubicBezTo>
                  <a:pt x="5401" y="14514"/>
                  <a:pt x="5436" y="14541"/>
                  <a:pt x="5490" y="14595"/>
                </a:cubicBezTo>
                <a:cubicBezTo>
                  <a:pt x="5701" y="14809"/>
                  <a:pt x="5669" y="15218"/>
                  <a:pt x="5202" y="18303"/>
                </a:cubicBezTo>
                <a:cubicBezTo>
                  <a:pt x="5101" y="18969"/>
                  <a:pt x="4821" y="19484"/>
                  <a:pt x="4397" y="19787"/>
                </a:cubicBezTo>
                <a:cubicBezTo>
                  <a:pt x="3996" y="20074"/>
                  <a:pt x="3964" y="20087"/>
                  <a:pt x="3908" y="19973"/>
                </a:cubicBezTo>
                <a:cubicBezTo>
                  <a:pt x="3829" y="19812"/>
                  <a:pt x="4004" y="18879"/>
                  <a:pt x="4135" y="18762"/>
                </a:cubicBezTo>
                <a:cubicBezTo>
                  <a:pt x="4211" y="18694"/>
                  <a:pt x="4272" y="18541"/>
                  <a:pt x="4272" y="18423"/>
                </a:cubicBezTo>
                <a:cubicBezTo>
                  <a:pt x="4272" y="18305"/>
                  <a:pt x="4306" y="18185"/>
                  <a:pt x="4348" y="18154"/>
                </a:cubicBezTo>
                <a:cubicBezTo>
                  <a:pt x="4390" y="18123"/>
                  <a:pt x="4469" y="17853"/>
                  <a:pt x="4526" y="17555"/>
                </a:cubicBezTo>
                <a:cubicBezTo>
                  <a:pt x="4583" y="17258"/>
                  <a:pt x="4668" y="16960"/>
                  <a:pt x="4712" y="16892"/>
                </a:cubicBezTo>
                <a:cubicBezTo>
                  <a:pt x="4756" y="16824"/>
                  <a:pt x="4773" y="16726"/>
                  <a:pt x="4746" y="16674"/>
                </a:cubicBezTo>
                <a:cubicBezTo>
                  <a:pt x="4681" y="16545"/>
                  <a:pt x="5107" y="14790"/>
                  <a:pt x="5247" y="14609"/>
                </a:cubicBezTo>
                <a:cubicBezTo>
                  <a:pt x="5293" y="14549"/>
                  <a:pt x="5329" y="14518"/>
                  <a:pt x="5365" y="14516"/>
                </a:cubicBezTo>
                <a:close/>
                <a:moveTo>
                  <a:pt x="7194" y="16358"/>
                </a:moveTo>
                <a:cubicBezTo>
                  <a:pt x="7568" y="16370"/>
                  <a:pt x="8357" y="16959"/>
                  <a:pt x="8184" y="17170"/>
                </a:cubicBezTo>
                <a:cubicBezTo>
                  <a:pt x="8054" y="17329"/>
                  <a:pt x="7006" y="17431"/>
                  <a:pt x="6936" y="17291"/>
                </a:cubicBezTo>
                <a:cubicBezTo>
                  <a:pt x="6865" y="17151"/>
                  <a:pt x="6959" y="16467"/>
                  <a:pt x="7061" y="16391"/>
                </a:cubicBezTo>
                <a:cubicBezTo>
                  <a:pt x="7094" y="16366"/>
                  <a:pt x="7140" y="16357"/>
                  <a:pt x="7194" y="16358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40" name="u=4090516061,1088002603&amp;fm=200&amp;gp=0.jpg"/>
          <p:cNvPicPr>
            <a:picLocks noChangeAspect="1"/>
          </p:cNvPicPr>
          <p:nvPr/>
        </p:nvPicPr>
        <p:blipFill>
          <a:blip r:embed="rId3"/>
          <a:srcRect l="10512" t="18097" r="8576" b="19046"/>
          <a:stretch>
            <a:fillRect/>
          </a:stretch>
        </p:blipFill>
        <p:spPr>
          <a:xfrm>
            <a:off x="2605344" y="4256415"/>
            <a:ext cx="1469385" cy="6485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124" extrusionOk="0">
                <a:moveTo>
                  <a:pt x="11485" y="40"/>
                </a:moveTo>
                <a:cubicBezTo>
                  <a:pt x="11447" y="93"/>
                  <a:pt x="11399" y="198"/>
                  <a:pt x="11338" y="349"/>
                </a:cubicBezTo>
                <a:cubicBezTo>
                  <a:pt x="11116" y="907"/>
                  <a:pt x="10497" y="2898"/>
                  <a:pt x="10210" y="3975"/>
                </a:cubicBezTo>
                <a:cubicBezTo>
                  <a:pt x="9871" y="5245"/>
                  <a:pt x="9331" y="6374"/>
                  <a:pt x="9061" y="6375"/>
                </a:cubicBezTo>
                <a:cubicBezTo>
                  <a:pt x="8559" y="6376"/>
                  <a:pt x="5581" y="6886"/>
                  <a:pt x="5184" y="7038"/>
                </a:cubicBezTo>
                <a:cubicBezTo>
                  <a:pt x="4385" y="7345"/>
                  <a:pt x="3833" y="7694"/>
                  <a:pt x="2477" y="8756"/>
                </a:cubicBezTo>
                <a:cubicBezTo>
                  <a:pt x="706" y="10143"/>
                  <a:pt x="139" y="10718"/>
                  <a:pt x="171" y="11083"/>
                </a:cubicBezTo>
                <a:cubicBezTo>
                  <a:pt x="184" y="11237"/>
                  <a:pt x="273" y="11406"/>
                  <a:pt x="366" y="11455"/>
                </a:cubicBezTo>
                <a:cubicBezTo>
                  <a:pt x="613" y="11586"/>
                  <a:pt x="526" y="11868"/>
                  <a:pt x="248" y="11846"/>
                </a:cubicBezTo>
                <a:cubicBezTo>
                  <a:pt x="-130" y="11817"/>
                  <a:pt x="-63" y="12332"/>
                  <a:pt x="362" y="12737"/>
                </a:cubicBezTo>
                <a:cubicBezTo>
                  <a:pt x="990" y="13336"/>
                  <a:pt x="2383" y="14240"/>
                  <a:pt x="3057" y="14482"/>
                </a:cubicBezTo>
                <a:cubicBezTo>
                  <a:pt x="3420" y="14613"/>
                  <a:pt x="4062" y="14904"/>
                  <a:pt x="4486" y="15136"/>
                </a:cubicBezTo>
                <a:cubicBezTo>
                  <a:pt x="5429" y="15653"/>
                  <a:pt x="8214" y="16709"/>
                  <a:pt x="8639" y="16709"/>
                </a:cubicBezTo>
                <a:cubicBezTo>
                  <a:pt x="8646" y="16709"/>
                  <a:pt x="8808" y="17251"/>
                  <a:pt x="9000" y="17918"/>
                </a:cubicBezTo>
                <a:cubicBezTo>
                  <a:pt x="9417" y="19363"/>
                  <a:pt x="9711" y="19933"/>
                  <a:pt x="9849" y="19563"/>
                </a:cubicBezTo>
                <a:cubicBezTo>
                  <a:pt x="9927" y="19353"/>
                  <a:pt x="9971" y="19382"/>
                  <a:pt x="10190" y="19753"/>
                </a:cubicBezTo>
                <a:cubicBezTo>
                  <a:pt x="10328" y="19989"/>
                  <a:pt x="10461" y="20136"/>
                  <a:pt x="10486" y="20081"/>
                </a:cubicBezTo>
                <a:cubicBezTo>
                  <a:pt x="10511" y="20025"/>
                  <a:pt x="10545" y="19350"/>
                  <a:pt x="10563" y="18581"/>
                </a:cubicBezTo>
                <a:cubicBezTo>
                  <a:pt x="10592" y="17351"/>
                  <a:pt x="10583" y="17153"/>
                  <a:pt x="10462" y="16954"/>
                </a:cubicBezTo>
                <a:cubicBezTo>
                  <a:pt x="10331" y="16739"/>
                  <a:pt x="10330" y="16722"/>
                  <a:pt x="10527" y="16554"/>
                </a:cubicBezTo>
                <a:cubicBezTo>
                  <a:pt x="10640" y="16457"/>
                  <a:pt x="10890" y="16375"/>
                  <a:pt x="11079" y="16372"/>
                </a:cubicBezTo>
                <a:cubicBezTo>
                  <a:pt x="11268" y="16370"/>
                  <a:pt x="11555" y="16301"/>
                  <a:pt x="11716" y="16218"/>
                </a:cubicBezTo>
                <a:cubicBezTo>
                  <a:pt x="12047" y="16047"/>
                  <a:pt x="12193" y="16246"/>
                  <a:pt x="12394" y="17118"/>
                </a:cubicBezTo>
                <a:cubicBezTo>
                  <a:pt x="12456" y="17388"/>
                  <a:pt x="12745" y="18402"/>
                  <a:pt x="13031" y="19372"/>
                </a:cubicBezTo>
                <a:cubicBezTo>
                  <a:pt x="13527" y="21047"/>
                  <a:pt x="13730" y="21481"/>
                  <a:pt x="13721" y="20844"/>
                </a:cubicBezTo>
                <a:cubicBezTo>
                  <a:pt x="13719" y="20686"/>
                  <a:pt x="13760" y="19981"/>
                  <a:pt x="13811" y="19272"/>
                </a:cubicBezTo>
                <a:cubicBezTo>
                  <a:pt x="13901" y="17999"/>
                  <a:pt x="13908" y="17961"/>
                  <a:pt x="14440" y="16636"/>
                </a:cubicBezTo>
                <a:cubicBezTo>
                  <a:pt x="14736" y="15898"/>
                  <a:pt x="15077" y="15129"/>
                  <a:pt x="15199" y="14927"/>
                </a:cubicBezTo>
                <a:cubicBezTo>
                  <a:pt x="15467" y="14485"/>
                  <a:pt x="15484" y="14246"/>
                  <a:pt x="15244" y="14246"/>
                </a:cubicBezTo>
                <a:cubicBezTo>
                  <a:pt x="14999" y="14246"/>
                  <a:pt x="14934" y="13947"/>
                  <a:pt x="15142" y="13773"/>
                </a:cubicBezTo>
                <a:cubicBezTo>
                  <a:pt x="15605" y="13386"/>
                  <a:pt x="16332" y="13245"/>
                  <a:pt x="16847" y="13437"/>
                </a:cubicBezTo>
                <a:cubicBezTo>
                  <a:pt x="17370" y="13632"/>
                  <a:pt x="18117" y="14284"/>
                  <a:pt x="18487" y="14873"/>
                </a:cubicBezTo>
                <a:cubicBezTo>
                  <a:pt x="19073" y="15805"/>
                  <a:pt x="19896" y="16704"/>
                  <a:pt x="20691" y="17290"/>
                </a:cubicBezTo>
                <a:cubicBezTo>
                  <a:pt x="21465" y="17860"/>
                  <a:pt x="21470" y="17857"/>
                  <a:pt x="21252" y="16754"/>
                </a:cubicBezTo>
                <a:cubicBezTo>
                  <a:pt x="21044" y="15704"/>
                  <a:pt x="20679" y="14597"/>
                  <a:pt x="19957" y="12819"/>
                </a:cubicBezTo>
                <a:cubicBezTo>
                  <a:pt x="19610" y="11967"/>
                  <a:pt x="19477" y="11525"/>
                  <a:pt x="19510" y="11328"/>
                </a:cubicBezTo>
                <a:cubicBezTo>
                  <a:pt x="19536" y="11175"/>
                  <a:pt x="19773" y="10275"/>
                  <a:pt x="20034" y="9329"/>
                </a:cubicBezTo>
                <a:cubicBezTo>
                  <a:pt x="20294" y="8382"/>
                  <a:pt x="20618" y="7161"/>
                  <a:pt x="20756" y="6620"/>
                </a:cubicBezTo>
                <a:cubicBezTo>
                  <a:pt x="20895" y="6079"/>
                  <a:pt x="21040" y="5570"/>
                  <a:pt x="21077" y="5484"/>
                </a:cubicBezTo>
                <a:cubicBezTo>
                  <a:pt x="21114" y="5398"/>
                  <a:pt x="21146" y="5222"/>
                  <a:pt x="21146" y="5093"/>
                </a:cubicBezTo>
                <a:cubicBezTo>
                  <a:pt x="21146" y="4911"/>
                  <a:pt x="21078" y="4883"/>
                  <a:pt x="20846" y="4966"/>
                </a:cubicBezTo>
                <a:cubicBezTo>
                  <a:pt x="20368" y="5137"/>
                  <a:pt x="19708" y="5896"/>
                  <a:pt x="18723" y="7402"/>
                </a:cubicBezTo>
                <a:cubicBezTo>
                  <a:pt x="17559" y="9180"/>
                  <a:pt x="17288" y="9390"/>
                  <a:pt x="16250" y="9292"/>
                </a:cubicBezTo>
                <a:cubicBezTo>
                  <a:pt x="15609" y="9232"/>
                  <a:pt x="15134" y="9039"/>
                  <a:pt x="13734" y="8265"/>
                </a:cubicBezTo>
                <a:cubicBezTo>
                  <a:pt x="12785" y="7741"/>
                  <a:pt x="11981" y="7259"/>
                  <a:pt x="11947" y="7193"/>
                </a:cubicBezTo>
                <a:cubicBezTo>
                  <a:pt x="11913" y="7127"/>
                  <a:pt x="12038" y="6833"/>
                  <a:pt x="12223" y="6548"/>
                </a:cubicBezTo>
                <a:cubicBezTo>
                  <a:pt x="12609" y="5955"/>
                  <a:pt x="12613" y="6044"/>
                  <a:pt x="12089" y="4330"/>
                </a:cubicBezTo>
                <a:cubicBezTo>
                  <a:pt x="11604" y="2740"/>
                  <a:pt x="11531" y="2266"/>
                  <a:pt x="11582" y="1049"/>
                </a:cubicBezTo>
                <a:cubicBezTo>
                  <a:pt x="11618" y="188"/>
                  <a:pt x="11599" y="-119"/>
                  <a:pt x="11485" y="4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41" name="Unknown.jpg"/>
          <p:cNvPicPr>
            <a:picLocks noChangeAspect="1"/>
          </p:cNvPicPr>
          <p:nvPr/>
        </p:nvPicPr>
        <p:blipFill>
          <a:blip r:embed="rId4"/>
          <a:srcRect l="18476" t="3964" r="14900" b="8802"/>
          <a:stretch>
            <a:fillRect/>
          </a:stretch>
        </p:blipFill>
        <p:spPr>
          <a:xfrm>
            <a:off x="4416125" y="3734837"/>
            <a:ext cx="1392980" cy="12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extrusionOk="0">
                <a:moveTo>
                  <a:pt x="3034" y="0"/>
                </a:moveTo>
                <a:cubicBezTo>
                  <a:pt x="2944" y="0"/>
                  <a:pt x="2872" y="255"/>
                  <a:pt x="2823" y="764"/>
                </a:cubicBezTo>
                <a:cubicBezTo>
                  <a:pt x="2808" y="914"/>
                  <a:pt x="2750" y="1037"/>
                  <a:pt x="2689" y="1037"/>
                </a:cubicBezTo>
                <a:cubicBezTo>
                  <a:pt x="2628" y="1037"/>
                  <a:pt x="2550" y="1068"/>
                  <a:pt x="2516" y="1107"/>
                </a:cubicBezTo>
                <a:cubicBezTo>
                  <a:pt x="2374" y="1270"/>
                  <a:pt x="2046" y="1023"/>
                  <a:pt x="1782" y="556"/>
                </a:cubicBezTo>
                <a:lnTo>
                  <a:pt x="1497" y="55"/>
                </a:lnTo>
                <a:lnTo>
                  <a:pt x="1545" y="710"/>
                </a:lnTo>
                <a:cubicBezTo>
                  <a:pt x="1586" y="1290"/>
                  <a:pt x="1566" y="1398"/>
                  <a:pt x="1363" y="1647"/>
                </a:cubicBezTo>
                <a:cubicBezTo>
                  <a:pt x="1212" y="1834"/>
                  <a:pt x="1104" y="2143"/>
                  <a:pt x="1044" y="2570"/>
                </a:cubicBezTo>
                <a:cubicBezTo>
                  <a:pt x="994" y="2925"/>
                  <a:pt x="898" y="3268"/>
                  <a:pt x="833" y="3330"/>
                </a:cubicBezTo>
                <a:cubicBezTo>
                  <a:pt x="693" y="3459"/>
                  <a:pt x="513" y="3774"/>
                  <a:pt x="388" y="4104"/>
                </a:cubicBezTo>
                <a:cubicBezTo>
                  <a:pt x="340" y="4230"/>
                  <a:pt x="233" y="4365"/>
                  <a:pt x="150" y="4401"/>
                </a:cubicBezTo>
                <a:cubicBezTo>
                  <a:pt x="-47" y="4489"/>
                  <a:pt x="-51" y="5214"/>
                  <a:pt x="146" y="5538"/>
                </a:cubicBezTo>
                <a:cubicBezTo>
                  <a:pt x="325" y="5831"/>
                  <a:pt x="800" y="5867"/>
                  <a:pt x="932" y="5597"/>
                </a:cubicBezTo>
                <a:cubicBezTo>
                  <a:pt x="1031" y="5393"/>
                  <a:pt x="1667" y="5167"/>
                  <a:pt x="2490" y="5037"/>
                </a:cubicBezTo>
                <a:cubicBezTo>
                  <a:pt x="3172" y="4929"/>
                  <a:pt x="3160" y="4914"/>
                  <a:pt x="4105" y="6873"/>
                </a:cubicBezTo>
                <a:cubicBezTo>
                  <a:pt x="4496" y="7682"/>
                  <a:pt x="4924" y="8570"/>
                  <a:pt x="5059" y="8842"/>
                </a:cubicBezTo>
                <a:cubicBezTo>
                  <a:pt x="5230" y="9188"/>
                  <a:pt x="5330" y="9607"/>
                  <a:pt x="5391" y="10232"/>
                </a:cubicBezTo>
                <a:cubicBezTo>
                  <a:pt x="5486" y="11205"/>
                  <a:pt x="5615" y="11519"/>
                  <a:pt x="6164" y="12108"/>
                </a:cubicBezTo>
                <a:cubicBezTo>
                  <a:pt x="6471" y="12437"/>
                  <a:pt x="6538" y="12595"/>
                  <a:pt x="6639" y="13254"/>
                </a:cubicBezTo>
                <a:cubicBezTo>
                  <a:pt x="6703" y="13674"/>
                  <a:pt x="6769" y="14706"/>
                  <a:pt x="6790" y="15546"/>
                </a:cubicBezTo>
                <a:cubicBezTo>
                  <a:pt x="6810" y="16386"/>
                  <a:pt x="6851" y="17173"/>
                  <a:pt x="6876" y="17298"/>
                </a:cubicBezTo>
                <a:cubicBezTo>
                  <a:pt x="6901" y="17423"/>
                  <a:pt x="6857" y="17999"/>
                  <a:pt x="6781" y="18578"/>
                </a:cubicBezTo>
                <a:cubicBezTo>
                  <a:pt x="6644" y="19629"/>
                  <a:pt x="6356" y="20508"/>
                  <a:pt x="6147" y="20508"/>
                </a:cubicBezTo>
                <a:cubicBezTo>
                  <a:pt x="6021" y="20508"/>
                  <a:pt x="5594" y="20936"/>
                  <a:pt x="5594" y="21064"/>
                </a:cubicBezTo>
                <a:cubicBezTo>
                  <a:pt x="5594" y="21110"/>
                  <a:pt x="5790" y="21165"/>
                  <a:pt x="6026" y="21183"/>
                </a:cubicBezTo>
                <a:cubicBezTo>
                  <a:pt x="6580" y="21226"/>
                  <a:pt x="6579" y="21423"/>
                  <a:pt x="6026" y="21466"/>
                </a:cubicBezTo>
                <a:lnTo>
                  <a:pt x="5598" y="21501"/>
                </a:lnTo>
                <a:lnTo>
                  <a:pt x="5654" y="21600"/>
                </a:lnTo>
                <a:lnTo>
                  <a:pt x="6785" y="21600"/>
                </a:lnTo>
                <a:cubicBezTo>
                  <a:pt x="6803" y="21365"/>
                  <a:pt x="6828" y="21124"/>
                  <a:pt x="6854" y="21094"/>
                </a:cubicBezTo>
                <a:cubicBezTo>
                  <a:pt x="6887" y="21057"/>
                  <a:pt x="6891" y="20895"/>
                  <a:pt x="6863" y="20737"/>
                </a:cubicBezTo>
                <a:cubicBezTo>
                  <a:pt x="6823" y="20507"/>
                  <a:pt x="6872" y="20404"/>
                  <a:pt x="7105" y="20206"/>
                </a:cubicBezTo>
                <a:lnTo>
                  <a:pt x="7398" y="19958"/>
                </a:lnTo>
                <a:lnTo>
                  <a:pt x="7398" y="18762"/>
                </a:lnTo>
                <a:cubicBezTo>
                  <a:pt x="7398" y="18010"/>
                  <a:pt x="7450" y="17399"/>
                  <a:pt x="7537" y="17104"/>
                </a:cubicBezTo>
                <a:cubicBezTo>
                  <a:pt x="7612" y="16847"/>
                  <a:pt x="7719" y="16222"/>
                  <a:pt x="7774" y="15715"/>
                </a:cubicBezTo>
                <a:cubicBezTo>
                  <a:pt x="7829" y="15208"/>
                  <a:pt x="7913" y="14742"/>
                  <a:pt x="7964" y="14683"/>
                </a:cubicBezTo>
                <a:cubicBezTo>
                  <a:pt x="8025" y="14613"/>
                  <a:pt x="8174" y="14877"/>
                  <a:pt x="8396" y="15442"/>
                </a:cubicBezTo>
                <a:cubicBezTo>
                  <a:pt x="8583" y="15918"/>
                  <a:pt x="8877" y="16625"/>
                  <a:pt x="9047" y="17015"/>
                </a:cubicBezTo>
                <a:cubicBezTo>
                  <a:pt x="9441" y="17915"/>
                  <a:pt x="9805" y="19453"/>
                  <a:pt x="9738" y="19928"/>
                </a:cubicBezTo>
                <a:cubicBezTo>
                  <a:pt x="9710" y="20125"/>
                  <a:pt x="9572" y="20456"/>
                  <a:pt x="9432" y="20667"/>
                </a:cubicBezTo>
                <a:lnTo>
                  <a:pt x="9177" y="21054"/>
                </a:lnTo>
                <a:lnTo>
                  <a:pt x="9691" y="21054"/>
                </a:lnTo>
                <a:cubicBezTo>
                  <a:pt x="9974" y="21054"/>
                  <a:pt x="10280" y="20990"/>
                  <a:pt x="10368" y="20915"/>
                </a:cubicBezTo>
                <a:cubicBezTo>
                  <a:pt x="10513" y="20792"/>
                  <a:pt x="10514" y="20751"/>
                  <a:pt x="10386" y="20469"/>
                </a:cubicBezTo>
                <a:cubicBezTo>
                  <a:pt x="10222" y="20108"/>
                  <a:pt x="10202" y="19786"/>
                  <a:pt x="10338" y="19690"/>
                </a:cubicBezTo>
                <a:cubicBezTo>
                  <a:pt x="10508" y="19569"/>
                  <a:pt x="10441" y="19156"/>
                  <a:pt x="10088" y="18161"/>
                </a:cubicBezTo>
                <a:cubicBezTo>
                  <a:pt x="9897" y="17624"/>
                  <a:pt x="9719" y="16963"/>
                  <a:pt x="9695" y="16692"/>
                </a:cubicBezTo>
                <a:cubicBezTo>
                  <a:pt x="9671" y="16422"/>
                  <a:pt x="9491" y="15587"/>
                  <a:pt x="9294" y="14837"/>
                </a:cubicBezTo>
                <a:cubicBezTo>
                  <a:pt x="9096" y="14087"/>
                  <a:pt x="8919" y="13325"/>
                  <a:pt x="8901" y="13145"/>
                </a:cubicBezTo>
                <a:lnTo>
                  <a:pt x="8866" y="12817"/>
                </a:lnTo>
                <a:lnTo>
                  <a:pt x="10481" y="12753"/>
                </a:lnTo>
                <a:cubicBezTo>
                  <a:pt x="12816" y="12657"/>
                  <a:pt x="13306" y="12524"/>
                  <a:pt x="14711" y="11621"/>
                </a:cubicBezTo>
                <a:cubicBezTo>
                  <a:pt x="15229" y="11288"/>
                  <a:pt x="15670" y="11016"/>
                  <a:pt x="15691" y="11016"/>
                </a:cubicBezTo>
                <a:cubicBezTo>
                  <a:pt x="15791" y="11016"/>
                  <a:pt x="16352" y="12600"/>
                  <a:pt x="16563" y="13472"/>
                </a:cubicBezTo>
                <a:cubicBezTo>
                  <a:pt x="16977" y="15186"/>
                  <a:pt x="16997" y="15304"/>
                  <a:pt x="17012" y="16305"/>
                </a:cubicBezTo>
                <a:cubicBezTo>
                  <a:pt x="17024" y="17152"/>
                  <a:pt x="16982" y="17454"/>
                  <a:pt x="16697" y="18489"/>
                </a:cubicBezTo>
                <a:cubicBezTo>
                  <a:pt x="16390" y="19601"/>
                  <a:pt x="16327" y="19728"/>
                  <a:pt x="15864" y="20230"/>
                </a:cubicBezTo>
                <a:cubicBezTo>
                  <a:pt x="15589" y="20529"/>
                  <a:pt x="15367" y="20814"/>
                  <a:pt x="15367" y="20861"/>
                </a:cubicBezTo>
                <a:cubicBezTo>
                  <a:pt x="15367" y="20962"/>
                  <a:pt x="16174" y="20968"/>
                  <a:pt x="16490" y="20871"/>
                </a:cubicBezTo>
                <a:cubicBezTo>
                  <a:pt x="16644" y="20823"/>
                  <a:pt x="16693" y="20744"/>
                  <a:pt x="16662" y="20608"/>
                </a:cubicBezTo>
                <a:cubicBezTo>
                  <a:pt x="16602" y="20344"/>
                  <a:pt x="16848" y="19963"/>
                  <a:pt x="17077" y="19963"/>
                </a:cubicBezTo>
                <a:cubicBezTo>
                  <a:pt x="17211" y="19963"/>
                  <a:pt x="17262" y="19887"/>
                  <a:pt x="17262" y="19685"/>
                </a:cubicBezTo>
                <a:cubicBezTo>
                  <a:pt x="17262" y="19020"/>
                  <a:pt x="17757" y="16862"/>
                  <a:pt x="18156" y="15789"/>
                </a:cubicBezTo>
                <a:cubicBezTo>
                  <a:pt x="18300" y="15403"/>
                  <a:pt x="18300" y="15332"/>
                  <a:pt x="18121" y="14643"/>
                </a:cubicBezTo>
                <a:cubicBezTo>
                  <a:pt x="17908" y="13818"/>
                  <a:pt x="17831" y="12843"/>
                  <a:pt x="17975" y="12767"/>
                </a:cubicBezTo>
                <a:cubicBezTo>
                  <a:pt x="18027" y="12740"/>
                  <a:pt x="18305" y="13113"/>
                  <a:pt x="18592" y="13596"/>
                </a:cubicBezTo>
                <a:cubicBezTo>
                  <a:pt x="18879" y="14079"/>
                  <a:pt x="19224" y="14642"/>
                  <a:pt x="19360" y="14847"/>
                </a:cubicBezTo>
                <a:cubicBezTo>
                  <a:pt x="19702" y="15360"/>
                  <a:pt x="19891" y="15834"/>
                  <a:pt x="19969" y="16385"/>
                </a:cubicBezTo>
                <a:cubicBezTo>
                  <a:pt x="20006" y="16642"/>
                  <a:pt x="20109" y="16950"/>
                  <a:pt x="20202" y="17070"/>
                </a:cubicBezTo>
                <a:cubicBezTo>
                  <a:pt x="20410" y="17336"/>
                  <a:pt x="20576" y="18224"/>
                  <a:pt x="20608" y="19268"/>
                </a:cubicBezTo>
                <a:cubicBezTo>
                  <a:pt x="20631" y="20005"/>
                  <a:pt x="20615" y="20070"/>
                  <a:pt x="20319" y="20493"/>
                </a:cubicBezTo>
                <a:lnTo>
                  <a:pt x="20004" y="20945"/>
                </a:lnTo>
                <a:lnTo>
                  <a:pt x="20630" y="20945"/>
                </a:lnTo>
                <a:cubicBezTo>
                  <a:pt x="21305" y="20945"/>
                  <a:pt x="21479" y="20787"/>
                  <a:pt x="21260" y="20384"/>
                </a:cubicBezTo>
                <a:cubicBezTo>
                  <a:pt x="21104" y="20098"/>
                  <a:pt x="21125" y="19956"/>
                  <a:pt x="21350" y="19680"/>
                </a:cubicBezTo>
                <a:lnTo>
                  <a:pt x="21549" y="19437"/>
                </a:lnTo>
                <a:lnTo>
                  <a:pt x="21350" y="18801"/>
                </a:lnTo>
                <a:cubicBezTo>
                  <a:pt x="20928" y="17430"/>
                  <a:pt x="20833" y="16308"/>
                  <a:pt x="20845" y="12877"/>
                </a:cubicBezTo>
                <a:cubicBezTo>
                  <a:pt x="20852" y="11111"/>
                  <a:pt x="20823" y="9233"/>
                  <a:pt x="20781" y="8704"/>
                </a:cubicBezTo>
                <a:cubicBezTo>
                  <a:pt x="20713" y="7858"/>
                  <a:pt x="20660" y="7658"/>
                  <a:pt x="20340" y="7061"/>
                </a:cubicBezTo>
                <a:cubicBezTo>
                  <a:pt x="19894" y="6228"/>
                  <a:pt x="19693" y="6034"/>
                  <a:pt x="19205" y="5940"/>
                </a:cubicBezTo>
                <a:cubicBezTo>
                  <a:pt x="18996" y="5899"/>
                  <a:pt x="18508" y="5755"/>
                  <a:pt x="18117" y="5617"/>
                </a:cubicBezTo>
                <a:cubicBezTo>
                  <a:pt x="16765" y="5142"/>
                  <a:pt x="16163" y="5162"/>
                  <a:pt x="14323" y="5746"/>
                </a:cubicBezTo>
                <a:cubicBezTo>
                  <a:pt x="14036" y="5837"/>
                  <a:pt x="13501" y="6002"/>
                  <a:pt x="13135" y="6118"/>
                </a:cubicBezTo>
                <a:cubicBezTo>
                  <a:pt x="12696" y="6258"/>
                  <a:pt x="12153" y="6332"/>
                  <a:pt x="11525" y="6337"/>
                </a:cubicBezTo>
                <a:cubicBezTo>
                  <a:pt x="10558" y="6344"/>
                  <a:pt x="10404" y="6299"/>
                  <a:pt x="9816" y="5825"/>
                </a:cubicBezTo>
                <a:cubicBezTo>
                  <a:pt x="9364" y="5461"/>
                  <a:pt x="8909" y="5235"/>
                  <a:pt x="8624" y="5235"/>
                </a:cubicBezTo>
                <a:cubicBezTo>
                  <a:pt x="8210" y="5235"/>
                  <a:pt x="7965" y="5085"/>
                  <a:pt x="7303" y="4416"/>
                </a:cubicBezTo>
                <a:cubicBezTo>
                  <a:pt x="6419" y="3523"/>
                  <a:pt x="4417" y="2074"/>
                  <a:pt x="4066" y="2074"/>
                </a:cubicBezTo>
                <a:cubicBezTo>
                  <a:pt x="3994" y="2074"/>
                  <a:pt x="3769" y="1943"/>
                  <a:pt x="3569" y="1786"/>
                </a:cubicBezTo>
                <a:cubicBezTo>
                  <a:pt x="3247" y="1535"/>
                  <a:pt x="3212" y="1464"/>
                  <a:pt x="3263" y="1171"/>
                </a:cubicBezTo>
                <a:cubicBezTo>
                  <a:pt x="3327" y="800"/>
                  <a:pt x="3171" y="0"/>
                  <a:pt x="3034" y="0"/>
                </a:cubicBezTo>
                <a:close/>
                <a:moveTo>
                  <a:pt x="19999" y="21273"/>
                </a:moveTo>
                <a:lnTo>
                  <a:pt x="20241" y="21600"/>
                </a:lnTo>
                <a:lnTo>
                  <a:pt x="21346" y="21600"/>
                </a:lnTo>
                <a:cubicBezTo>
                  <a:pt x="21405" y="21391"/>
                  <a:pt x="21124" y="21273"/>
                  <a:pt x="20522" y="21273"/>
                </a:cubicBezTo>
                <a:lnTo>
                  <a:pt x="19999" y="21273"/>
                </a:lnTo>
                <a:close/>
                <a:moveTo>
                  <a:pt x="9302" y="21491"/>
                </a:moveTo>
                <a:lnTo>
                  <a:pt x="9367" y="21600"/>
                </a:lnTo>
                <a:lnTo>
                  <a:pt x="10338" y="21600"/>
                </a:lnTo>
                <a:cubicBezTo>
                  <a:pt x="10249" y="21522"/>
                  <a:pt x="10064" y="21492"/>
                  <a:pt x="9747" y="21491"/>
                </a:cubicBezTo>
                <a:lnTo>
                  <a:pt x="9302" y="21491"/>
                </a:lnTo>
                <a:close/>
                <a:moveTo>
                  <a:pt x="16006" y="21491"/>
                </a:moveTo>
                <a:lnTo>
                  <a:pt x="15320" y="21496"/>
                </a:lnTo>
                <a:lnTo>
                  <a:pt x="15445" y="21600"/>
                </a:lnTo>
                <a:lnTo>
                  <a:pt x="16662" y="21600"/>
                </a:lnTo>
                <a:cubicBezTo>
                  <a:pt x="16628" y="21521"/>
                  <a:pt x="16442" y="21489"/>
                  <a:pt x="16006" y="21491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42" name="Unknown-1.jpg"/>
          <p:cNvPicPr>
            <a:picLocks noChangeAspect="1"/>
          </p:cNvPicPr>
          <p:nvPr/>
        </p:nvPicPr>
        <p:blipFill>
          <a:blip r:embed="rId5"/>
          <a:srcRect l="6565" t="6755" r="21416" b="2536"/>
          <a:stretch>
            <a:fillRect/>
          </a:stretch>
        </p:blipFill>
        <p:spPr>
          <a:xfrm>
            <a:off x="6406696" y="3734831"/>
            <a:ext cx="968309" cy="1214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7" extrusionOk="0">
                <a:moveTo>
                  <a:pt x="18814" y="9"/>
                </a:moveTo>
                <a:cubicBezTo>
                  <a:pt x="18466" y="33"/>
                  <a:pt x="18078" y="110"/>
                  <a:pt x="17784" y="232"/>
                </a:cubicBezTo>
                <a:cubicBezTo>
                  <a:pt x="17177" y="485"/>
                  <a:pt x="16438" y="1096"/>
                  <a:pt x="16134" y="1595"/>
                </a:cubicBezTo>
                <a:cubicBezTo>
                  <a:pt x="15999" y="1817"/>
                  <a:pt x="15898" y="2013"/>
                  <a:pt x="15904" y="2036"/>
                </a:cubicBezTo>
                <a:cubicBezTo>
                  <a:pt x="15911" y="2060"/>
                  <a:pt x="15838" y="2281"/>
                  <a:pt x="15743" y="2527"/>
                </a:cubicBezTo>
                <a:cubicBezTo>
                  <a:pt x="15648" y="2773"/>
                  <a:pt x="15510" y="3385"/>
                  <a:pt x="15439" y="3885"/>
                </a:cubicBezTo>
                <a:cubicBezTo>
                  <a:pt x="15322" y="4713"/>
                  <a:pt x="15310" y="5122"/>
                  <a:pt x="15333" y="7102"/>
                </a:cubicBezTo>
                <a:cubicBezTo>
                  <a:pt x="15350" y="8473"/>
                  <a:pt x="14850" y="8937"/>
                  <a:pt x="13075" y="9174"/>
                </a:cubicBezTo>
                <a:cubicBezTo>
                  <a:pt x="12738" y="9219"/>
                  <a:pt x="12101" y="9356"/>
                  <a:pt x="11667" y="9481"/>
                </a:cubicBezTo>
                <a:cubicBezTo>
                  <a:pt x="11233" y="9606"/>
                  <a:pt x="10641" y="9749"/>
                  <a:pt x="10351" y="9799"/>
                </a:cubicBezTo>
                <a:cubicBezTo>
                  <a:pt x="9111" y="10010"/>
                  <a:pt x="4892" y="11120"/>
                  <a:pt x="4699" y="11286"/>
                </a:cubicBezTo>
                <a:cubicBezTo>
                  <a:pt x="4548" y="11415"/>
                  <a:pt x="3219" y="11896"/>
                  <a:pt x="3018" y="11895"/>
                </a:cubicBezTo>
                <a:cubicBezTo>
                  <a:pt x="2953" y="11895"/>
                  <a:pt x="2507" y="11974"/>
                  <a:pt x="2025" y="12069"/>
                </a:cubicBezTo>
                <a:cubicBezTo>
                  <a:pt x="1543" y="12164"/>
                  <a:pt x="1041" y="12260"/>
                  <a:pt x="908" y="12282"/>
                </a:cubicBezTo>
                <a:cubicBezTo>
                  <a:pt x="776" y="12303"/>
                  <a:pt x="679" y="12359"/>
                  <a:pt x="691" y="12406"/>
                </a:cubicBezTo>
                <a:cubicBezTo>
                  <a:pt x="703" y="12452"/>
                  <a:pt x="613" y="12501"/>
                  <a:pt x="493" y="12515"/>
                </a:cubicBezTo>
                <a:cubicBezTo>
                  <a:pt x="372" y="12529"/>
                  <a:pt x="198" y="12590"/>
                  <a:pt x="108" y="12654"/>
                </a:cubicBezTo>
                <a:cubicBezTo>
                  <a:pt x="29" y="12710"/>
                  <a:pt x="-9" y="12742"/>
                  <a:pt x="2" y="12763"/>
                </a:cubicBezTo>
                <a:cubicBezTo>
                  <a:pt x="14" y="12784"/>
                  <a:pt x="74" y="12796"/>
                  <a:pt x="195" y="12817"/>
                </a:cubicBezTo>
                <a:cubicBezTo>
                  <a:pt x="333" y="12842"/>
                  <a:pt x="652" y="12862"/>
                  <a:pt x="902" y="12867"/>
                </a:cubicBezTo>
                <a:cubicBezTo>
                  <a:pt x="1152" y="12871"/>
                  <a:pt x="1379" y="12903"/>
                  <a:pt x="1405" y="12936"/>
                </a:cubicBezTo>
                <a:cubicBezTo>
                  <a:pt x="1430" y="12969"/>
                  <a:pt x="1731" y="13063"/>
                  <a:pt x="2075" y="13149"/>
                </a:cubicBezTo>
                <a:cubicBezTo>
                  <a:pt x="2551" y="13269"/>
                  <a:pt x="2860" y="13413"/>
                  <a:pt x="3371" y="13744"/>
                </a:cubicBezTo>
                <a:cubicBezTo>
                  <a:pt x="4088" y="14209"/>
                  <a:pt x="4327" y="14478"/>
                  <a:pt x="4637" y="15152"/>
                </a:cubicBezTo>
                <a:cubicBezTo>
                  <a:pt x="4755" y="15407"/>
                  <a:pt x="5287" y="15993"/>
                  <a:pt x="5630" y="16242"/>
                </a:cubicBezTo>
                <a:cubicBezTo>
                  <a:pt x="6150" y="16621"/>
                  <a:pt x="7377" y="17072"/>
                  <a:pt x="7901" y="17075"/>
                </a:cubicBezTo>
                <a:cubicBezTo>
                  <a:pt x="8092" y="17076"/>
                  <a:pt x="9058" y="17340"/>
                  <a:pt x="9563" y="17531"/>
                </a:cubicBezTo>
                <a:cubicBezTo>
                  <a:pt x="9972" y="17686"/>
                  <a:pt x="10056" y="17828"/>
                  <a:pt x="9991" y="18240"/>
                </a:cubicBezTo>
                <a:cubicBezTo>
                  <a:pt x="9878" y="18970"/>
                  <a:pt x="9698" y="19333"/>
                  <a:pt x="9315" y="19613"/>
                </a:cubicBezTo>
                <a:cubicBezTo>
                  <a:pt x="8956" y="19876"/>
                  <a:pt x="8954" y="19882"/>
                  <a:pt x="9197" y="19851"/>
                </a:cubicBezTo>
                <a:cubicBezTo>
                  <a:pt x="9514" y="19811"/>
                  <a:pt x="9582" y="19936"/>
                  <a:pt x="9433" y="20297"/>
                </a:cubicBezTo>
                <a:cubicBezTo>
                  <a:pt x="9339" y="20524"/>
                  <a:pt x="9337" y="20604"/>
                  <a:pt x="9433" y="20763"/>
                </a:cubicBezTo>
                <a:cubicBezTo>
                  <a:pt x="9497" y="20869"/>
                  <a:pt x="9545" y="20977"/>
                  <a:pt x="9539" y="21001"/>
                </a:cubicBezTo>
                <a:cubicBezTo>
                  <a:pt x="9532" y="21024"/>
                  <a:pt x="10021" y="21059"/>
                  <a:pt x="10624" y="21080"/>
                </a:cubicBezTo>
                <a:cubicBezTo>
                  <a:pt x="11430" y="21108"/>
                  <a:pt x="11762" y="21146"/>
                  <a:pt x="11871" y="21224"/>
                </a:cubicBezTo>
                <a:cubicBezTo>
                  <a:pt x="12070" y="21366"/>
                  <a:pt x="12928" y="21486"/>
                  <a:pt x="14210" y="21551"/>
                </a:cubicBezTo>
                <a:cubicBezTo>
                  <a:pt x="14789" y="21580"/>
                  <a:pt x="15343" y="21585"/>
                  <a:pt x="15439" y="21566"/>
                </a:cubicBezTo>
                <a:cubicBezTo>
                  <a:pt x="15535" y="21547"/>
                  <a:pt x="15799" y="21519"/>
                  <a:pt x="16028" y="21501"/>
                </a:cubicBezTo>
                <a:cubicBezTo>
                  <a:pt x="16302" y="21480"/>
                  <a:pt x="16444" y="21436"/>
                  <a:pt x="16444" y="21373"/>
                </a:cubicBezTo>
                <a:cubicBezTo>
                  <a:pt x="16444" y="21213"/>
                  <a:pt x="16168" y="21141"/>
                  <a:pt x="15346" y="21095"/>
                </a:cubicBezTo>
                <a:cubicBezTo>
                  <a:pt x="14357" y="21040"/>
                  <a:pt x="13431" y="20874"/>
                  <a:pt x="13255" y="20718"/>
                </a:cubicBezTo>
                <a:cubicBezTo>
                  <a:pt x="13060" y="20546"/>
                  <a:pt x="12601" y="19632"/>
                  <a:pt x="12448" y="19112"/>
                </a:cubicBezTo>
                <a:cubicBezTo>
                  <a:pt x="12286" y="18558"/>
                  <a:pt x="12357" y="18121"/>
                  <a:pt x="12641" y="17908"/>
                </a:cubicBezTo>
                <a:cubicBezTo>
                  <a:pt x="12803" y="17786"/>
                  <a:pt x="12874" y="17770"/>
                  <a:pt x="12970" y="17833"/>
                </a:cubicBezTo>
                <a:cubicBezTo>
                  <a:pt x="13064" y="17896"/>
                  <a:pt x="13120" y="17890"/>
                  <a:pt x="13205" y="17809"/>
                </a:cubicBezTo>
                <a:cubicBezTo>
                  <a:pt x="13266" y="17750"/>
                  <a:pt x="13402" y="17705"/>
                  <a:pt x="13509" y="17705"/>
                </a:cubicBezTo>
                <a:cubicBezTo>
                  <a:pt x="13788" y="17705"/>
                  <a:pt x="14973" y="16975"/>
                  <a:pt x="15774" y="16312"/>
                </a:cubicBezTo>
                <a:cubicBezTo>
                  <a:pt x="16149" y="16001"/>
                  <a:pt x="16780" y="15531"/>
                  <a:pt x="17176" y="15266"/>
                </a:cubicBezTo>
                <a:cubicBezTo>
                  <a:pt x="18212" y="14572"/>
                  <a:pt x="19428" y="13562"/>
                  <a:pt x="20024" y="12901"/>
                </a:cubicBezTo>
                <a:cubicBezTo>
                  <a:pt x="20711" y="12139"/>
                  <a:pt x="20964" y="11488"/>
                  <a:pt x="20893" y="10676"/>
                </a:cubicBezTo>
                <a:cubicBezTo>
                  <a:pt x="20817" y="9805"/>
                  <a:pt x="20293" y="8903"/>
                  <a:pt x="19639" y="8505"/>
                </a:cubicBezTo>
                <a:cubicBezTo>
                  <a:pt x="19473" y="8404"/>
                  <a:pt x="19342" y="8282"/>
                  <a:pt x="19342" y="8232"/>
                </a:cubicBezTo>
                <a:cubicBezTo>
                  <a:pt x="19342" y="8182"/>
                  <a:pt x="19264" y="8084"/>
                  <a:pt x="19168" y="8014"/>
                </a:cubicBezTo>
                <a:cubicBezTo>
                  <a:pt x="19071" y="7945"/>
                  <a:pt x="18988" y="7856"/>
                  <a:pt x="18988" y="7821"/>
                </a:cubicBezTo>
                <a:cubicBezTo>
                  <a:pt x="18988" y="7785"/>
                  <a:pt x="18859" y="7624"/>
                  <a:pt x="18696" y="7464"/>
                </a:cubicBezTo>
                <a:cubicBezTo>
                  <a:pt x="18415" y="7186"/>
                  <a:pt x="18023" y="6505"/>
                  <a:pt x="17890" y="6056"/>
                </a:cubicBezTo>
                <a:cubicBezTo>
                  <a:pt x="17855" y="5941"/>
                  <a:pt x="17796" y="5812"/>
                  <a:pt x="17759" y="5774"/>
                </a:cubicBezTo>
                <a:cubicBezTo>
                  <a:pt x="17668" y="5676"/>
                  <a:pt x="17567" y="5042"/>
                  <a:pt x="17567" y="4554"/>
                </a:cubicBezTo>
                <a:cubicBezTo>
                  <a:pt x="17567" y="3999"/>
                  <a:pt x="17950" y="3027"/>
                  <a:pt x="18318" y="2646"/>
                </a:cubicBezTo>
                <a:cubicBezTo>
                  <a:pt x="18609" y="2345"/>
                  <a:pt x="18612" y="2348"/>
                  <a:pt x="19131" y="2368"/>
                </a:cubicBezTo>
                <a:cubicBezTo>
                  <a:pt x="19667" y="2390"/>
                  <a:pt x="20424" y="2566"/>
                  <a:pt x="21011" y="2805"/>
                </a:cubicBezTo>
                <a:cubicBezTo>
                  <a:pt x="21196" y="2880"/>
                  <a:pt x="21388" y="2943"/>
                  <a:pt x="21439" y="2943"/>
                </a:cubicBezTo>
                <a:cubicBezTo>
                  <a:pt x="21591" y="2943"/>
                  <a:pt x="21544" y="2572"/>
                  <a:pt x="21358" y="2329"/>
                </a:cubicBezTo>
                <a:cubicBezTo>
                  <a:pt x="21262" y="2203"/>
                  <a:pt x="21184" y="2054"/>
                  <a:pt x="21184" y="2002"/>
                </a:cubicBezTo>
                <a:cubicBezTo>
                  <a:pt x="21184" y="1950"/>
                  <a:pt x="21126" y="1872"/>
                  <a:pt x="21060" y="1828"/>
                </a:cubicBezTo>
                <a:cubicBezTo>
                  <a:pt x="20994" y="1784"/>
                  <a:pt x="20918" y="1603"/>
                  <a:pt x="20893" y="1422"/>
                </a:cubicBezTo>
                <a:cubicBezTo>
                  <a:pt x="20857" y="1170"/>
                  <a:pt x="20792" y="1053"/>
                  <a:pt x="20601" y="931"/>
                </a:cubicBezTo>
                <a:cubicBezTo>
                  <a:pt x="20459" y="841"/>
                  <a:pt x="20347" y="703"/>
                  <a:pt x="20347" y="614"/>
                </a:cubicBezTo>
                <a:cubicBezTo>
                  <a:pt x="20347" y="505"/>
                  <a:pt x="20262" y="421"/>
                  <a:pt x="20061" y="341"/>
                </a:cubicBezTo>
                <a:cubicBezTo>
                  <a:pt x="19901" y="277"/>
                  <a:pt x="19693" y="169"/>
                  <a:pt x="19602" y="103"/>
                </a:cubicBezTo>
                <a:cubicBezTo>
                  <a:pt x="19473" y="10"/>
                  <a:pt x="19162" y="-15"/>
                  <a:pt x="18814" y="9"/>
                </a:cubicBezTo>
                <a:close/>
                <a:moveTo>
                  <a:pt x="10705" y="17878"/>
                </a:moveTo>
                <a:lnTo>
                  <a:pt x="11009" y="17878"/>
                </a:lnTo>
                <a:lnTo>
                  <a:pt x="11313" y="17878"/>
                </a:lnTo>
                <a:lnTo>
                  <a:pt x="11561" y="18577"/>
                </a:lnTo>
                <a:cubicBezTo>
                  <a:pt x="11852" y="19406"/>
                  <a:pt x="11971" y="20374"/>
                  <a:pt x="11803" y="20535"/>
                </a:cubicBezTo>
                <a:cubicBezTo>
                  <a:pt x="11650" y="20683"/>
                  <a:pt x="11602" y="20673"/>
                  <a:pt x="11170" y="20411"/>
                </a:cubicBezTo>
                <a:lnTo>
                  <a:pt x="10792" y="20178"/>
                </a:lnTo>
                <a:lnTo>
                  <a:pt x="10724" y="19519"/>
                </a:lnTo>
                <a:cubicBezTo>
                  <a:pt x="10687" y="19155"/>
                  <a:pt x="10668" y="18638"/>
                  <a:pt x="10680" y="18369"/>
                </a:cubicBezTo>
                <a:lnTo>
                  <a:pt x="10705" y="17878"/>
                </a:ln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11" name="Shape 537"/>
          <p:cNvSpPr/>
          <p:nvPr/>
        </p:nvSpPr>
        <p:spPr>
          <a:xfrm>
            <a:off x="6873152" y="2852937"/>
            <a:ext cx="302968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zh-CN" altLang="zh-CN" sz="3600" b="1" dirty="0">
                <a:latin typeface="+mn-ea"/>
              </a:rPr>
              <a:t>é</a:t>
            </a:r>
            <a:endParaRPr sz="3516" b="1" dirty="0"/>
          </a:p>
        </p:txBody>
      </p:sp>
      <p:sp>
        <p:nvSpPr>
          <p:cNvPr id="2" name="矩形 1"/>
          <p:cNvSpPr/>
          <p:nvPr/>
        </p:nvSpPr>
        <p:spPr>
          <a:xfrm>
            <a:off x="5112615" y="2824982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4000" dirty="0">
                <a:latin typeface="+mn-ea"/>
              </a:rPr>
              <a:t>ǎ</a:t>
            </a:r>
            <a:endParaRPr lang="zh-CN" altLang="en-US" sz="4000" dirty="0"/>
          </a:p>
        </p:txBody>
      </p:sp>
      <p:sp>
        <p:nvSpPr>
          <p:cNvPr id="3" name="矩形 2"/>
          <p:cNvSpPr/>
          <p:nvPr/>
        </p:nvSpPr>
        <p:spPr>
          <a:xfrm>
            <a:off x="8904312" y="2784106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ǔ</a:t>
            </a:r>
            <a:endParaRPr lang="zh-CN" altLang="en-US" sz="4000" b="1" dirty="0"/>
          </a:p>
        </p:txBody>
      </p:sp>
      <p:sp>
        <p:nvSpPr>
          <p:cNvPr id="14" name="矩形 13"/>
          <p:cNvSpPr/>
          <p:nvPr/>
        </p:nvSpPr>
        <p:spPr>
          <a:xfrm>
            <a:off x="2812698" y="2797058"/>
            <a:ext cx="441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b="1" dirty="0">
                <a:latin typeface="+mn-ea"/>
              </a:rPr>
              <a:t>y</a:t>
            </a:r>
            <a:endParaRPr lang="zh-CN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6243272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9" grpId="0" animBg="1" advAuto="0"/>
      <p:bldP spid="540" grpId="0" animBg="1" advAuto="0"/>
      <p:bldP spid="541" grpId="0" animBg="1" advAuto="0"/>
      <p:bldP spid="542" grpId="0" animBg="1" advAuto="0"/>
      <p:bldP spid="2" grpId="0"/>
      <p:bldP spid="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Unknown-2.jpg"/>
          <p:cNvPicPr>
            <a:picLocks noChangeAspect="1"/>
          </p:cNvPicPr>
          <p:nvPr/>
        </p:nvPicPr>
        <p:blipFill>
          <a:blip r:embed="rId2"/>
          <a:srcRect l="6813" t="7048" r="9092" b="7137"/>
          <a:stretch>
            <a:fillRect/>
          </a:stretch>
        </p:blipFill>
        <p:spPr>
          <a:xfrm>
            <a:off x="2421014" y="1111657"/>
            <a:ext cx="3983213" cy="27070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6" extrusionOk="0">
                <a:moveTo>
                  <a:pt x="13815" y="0"/>
                </a:moveTo>
                <a:cubicBezTo>
                  <a:pt x="13703" y="0"/>
                  <a:pt x="13047" y="531"/>
                  <a:pt x="12989" y="669"/>
                </a:cubicBezTo>
                <a:cubicBezTo>
                  <a:pt x="12966" y="724"/>
                  <a:pt x="12817" y="770"/>
                  <a:pt x="12656" y="770"/>
                </a:cubicBezTo>
                <a:cubicBezTo>
                  <a:pt x="12316" y="770"/>
                  <a:pt x="12268" y="854"/>
                  <a:pt x="12229" y="1518"/>
                </a:cubicBezTo>
                <a:cubicBezTo>
                  <a:pt x="12179" y="2371"/>
                  <a:pt x="11693" y="3080"/>
                  <a:pt x="11088" y="3184"/>
                </a:cubicBezTo>
                <a:cubicBezTo>
                  <a:pt x="10720" y="3247"/>
                  <a:pt x="10604" y="3449"/>
                  <a:pt x="10871" y="3559"/>
                </a:cubicBezTo>
                <a:lnTo>
                  <a:pt x="11043" y="3630"/>
                </a:lnTo>
                <a:lnTo>
                  <a:pt x="10885" y="3826"/>
                </a:lnTo>
                <a:cubicBezTo>
                  <a:pt x="10797" y="3934"/>
                  <a:pt x="10703" y="4127"/>
                  <a:pt x="10675" y="4254"/>
                </a:cubicBezTo>
                <a:cubicBezTo>
                  <a:pt x="10587" y="4660"/>
                  <a:pt x="10432" y="4747"/>
                  <a:pt x="9744" y="4771"/>
                </a:cubicBezTo>
                <a:cubicBezTo>
                  <a:pt x="9098" y="4793"/>
                  <a:pt x="9069" y="4805"/>
                  <a:pt x="8741" y="5199"/>
                </a:cubicBezTo>
                <a:cubicBezTo>
                  <a:pt x="8555" y="5422"/>
                  <a:pt x="8371" y="5605"/>
                  <a:pt x="8330" y="5605"/>
                </a:cubicBezTo>
                <a:cubicBezTo>
                  <a:pt x="8206" y="5605"/>
                  <a:pt x="7781" y="5942"/>
                  <a:pt x="7781" y="6042"/>
                </a:cubicBezTo>
                <a:cubicBezTo>
                  <a:pt x="7781" y="6248"/>
                  <a:pt x="7978" y="6205"/>
                  <a:pt x="8399" y="5905"/>
                </a:cubicBezTo>
                <a:cubicBezTo>
                  <a:pt x="8956" y="5506"/>
                  <a:pt x="9118" y="5558"/>
                  <a:pt x="8907" y="6068"/>
                </a:cubicBezTo>
                <a:cubicBezTo>
                  <a:pt x="8825" y="6266"/>
                  <a:pt x="8738" y="6503"/>
                  <a:pt x="8714" y="6593"/>
                </a:cubicBezTo>
                <a:cubicBezTo>
                  <a:pt x="8690" y="6684"/>
                  <a:pt x="8643" y="6833"/>
                  <a:pt x="8610" y="6926"/>
                </a:cubicBezTo>
                <a:cubicBezTo>
                  <a:pt x="8577" y="7019"/>
                  <a:pt x="8526" y="7303"/>
                  <a:pt x="8497" y="7557"/>
                </a:cubicBezTo>
                <a:cubicBezTo>
                  <a:pt x="8468" y="7812"/>
                  <a:pt x="8411" y="8049"/>
                  <a:pt x="8372" y="8085"/>
                </a:cubicBezTo>
                <a:cubicBezTo>
                  <a:pt x="8333" y="8121"/>
                  <a:pt x="8124" y="8162"/>
                  <a:pt x="7909" y="8177"/>
                </a:cubicBezTo>
                <a:cubicBezTo>
                  <a:pt x="7058" y="8237"/>
                  <a:pt x="6394" y="9128"/>
                  <a:pt x="6444" y="10139"/>
                </a:cubicBezTo>
                <a:cubicBezTo>
                  <a:pt x="6458" y="10431"/>
                  <a:pt x="6432" y="10605"/>
                  <a:pt x="6370" y="10636"/>
                </a:cubicBezTo>
                <a:cubicBezTo>
                  <a:pt x="6224" y="10707"/>
                  <a:pt x="5996" y="10349"/>
                  <a:pt x="5939" y="9960"/>
                </a:cubicBezTo>
                <a:cubicBezTo>
                  <a:pt x="5866" y="9466"/>
                  <a:pt x="5653" y="8889"/>
                  <a:pt x="5430" y="8583"/>
                </a:cubicBezTo>
                <a:cubicBezTo>
                  <a:pt x="5196" y="8264"/>
                  <a:pt x="4596" y="8145"/>
                  <a:pt x="4255" y="8352"/>
                </a:cubicBezTo>
                <a:cubicBezTo>
                  <a:pt x="3631" y="8730"/>
                  <a:pt x="3156" y="10149"/>
                  <a:pt x="3355" y="11035"/>
                </a:cubicBezTo>
                <a:cubicBezTo>
                  <a:pt x="3406" y="11259"/>
                  <a:pt x="3425" y="11475"/>
                  <a:pt x="3398" y="11516"/>
                </a:cubicBezTo>
                <a:cubicBezTo>
                  <a:pt x="3370" y="11557"/>
                  <a:pt x="3127" y="11574"/>
                  <a:pt x="2860" y="11554"/>
                </a:cubicBezTo>
                <a:cubicBezTo>
                  <a:pt x="2592" y="11533"/>
                  <a:pt x="2280" y="11573"/>
                  <a:pt x="2167" y="11642"/>
                </a:cubicBezTo>
                <a:cubicBezTo>
                  <a:pt x="1695" y="11928"/>
                  <a:pt x="1565" y="12980"/>
                  <a:pt x="1896" y="13828"/>
                </a:cubicBezTo>
                <a:cubicBezTo>
                  <a:pt x="1998" y="14091"/>
                  <a:pt x="2065" y="14349"/>
                  <a:pt x="2043" y="14400"/>
                </a:cubicBezTo>
                <a:cubicBezTo>
                  <a:pt x="2022" y="14451"/>
                  <a:pt x="1837" y="14464"/>
                  <a:pt x="1633" y="14429"/>
                </a:cubicBezTo>
                <a:cubicBezTo>
                  <a:pt x="936" y="14308"/>
                  <a:pt x="148" y="15121"/>
                  <a:pt x="17" y="16099"/>
                </a:cubicBezTo>
                <a:cubicBezTo>
                  <a:pt x="-96" y="16940"/>
                  <a:pt x="382" y="17802"/>
                  <a:pt x="963" y="17802"/>
                </a:cubicBezTo>
                <a:cubicBezTo>
                  <a:pt x="1191" y="17802"/>
                  <a:pt x="1279" y="17864"/>
                  <a:pt x="1403" y="18120"/>
                </a:cubicBezTo>
                <a:cubicBezTo>
                  <a:pt x="1587" y="18498"/>
                  <a:pt x="1599" y="18714"/>
                  <a:pt x="1447" y="18899"/>
                </a:cubicBezTo>
                <a:cubicBezTo>
                  <a:pt x="1385" y="18974"/>
                  <a:pt x="1353" y="19079"/>
                  <a:pt x="1376" y="19133"/>
                </a:cubicBezTo>
                <a:cubicBezTo>
                  <a:pt x="1399" y="19187"/>
                  <a:pt x="1370" y="19259"/>
                  <a:pt x="1311" y="19292"/>
                </a:cubicBezTo>
                <a:cubicBezTo>
                  <a:pt x="1178" y="19367"/>
                  <a:pt x="1263" y="20197"/>
                  <a:pt x="1418" y="20338"/>
                </a:cubicBezTo>
                <a:cubicBezTo>
                  <a:pt x="1633" y="20533"/>
                  <a:pt x="2343" y="20574"/>
                  <a:pt x="2938" y="20428"/>
                </a:cubicBezTo>
                <a:cubicBezTo>
                  <a:pt x="3272" y="20346"/>
                  <a:pt x="4075" y="20271"/>
                  <a:pt x="4722" y="20261"/>
                </a:cubicBezTo>
                <a:cubicBezTo>
                  <a:pt x="5518" y="20247"/>
                  <a:pt x="6055" y="20183"/>
                  <a:pt x="6383" y="20062"/>
                </a:cubicBezTo>
                <a:cubicBezTo>
                  <a:pt x="6676" y="19954"/>
                  <a:pt x="7103" y="19893"/>
                  <a:pt x="7458" y="19910"/>
                </a:cubicBezTo>
                <a:cubicBezTo>
                  <a:pt x="8461" y="19956"/>
                  <a:pt x="9525" y="19875"/>
                  <a:pt x="9994" y="19716"/>
                </a:cubicBezTo>
                <a:cubicBezTo>
                  <a:pt x="10242" y="19631"/>
                  <a:pt x="10697" y="19562"/>
                  <a:pt x="11007" y="19561"/>
                </a:cubicBezTo>
                <a:cubicBezTo>
                  <a:pt x="11548" y="19559"/>
                  <a:pt x="11758" y="19511"/>
                  <a:pt x="13328" y="19027"/>
                </a:cubicBezTo>
                <a:cubicBezTo>
                  <a:pt x="13719" y="18907"/>
                  <a:pt x="14067" y="18834"/>
                  <a:pt x="14103" y="18866"/>
                </a:cubicBezTo>
                <a:cubicBezTo>
                  <a:pt x="14138" y="18898"/>
                  <a:pt x="14150" y="19030"/>
                  <a:pt x="14128" y="19160"/>
                </a:cubicBezTo>
                <a:cubicBezTo>
                  <a:pt x="14090" y="19387"/>
                  <a:pt x="14156" y="19961"/>
                  <a:pt x="14267" y="20355"/>
                </a:cubicBezTo>
                <a:cubicBezTo>
                  <a:pt x="14306" y="20495"/>
                  <a:pt x="14273" y="20571"/>
                  <a:pt x="14142" y="20645"/>
                </a:cubicBezTo>
                <a:cubicBezTo>
                  <a:pt x="14043" y="20699"/>
                  <a:pt x="13920" y="20819"/>
                  <a:pt x="13869" y="20909"/>
                </a:cubicBezTo>
                <a:cubicBezTo>
                  <a:pt x="13792" y="21046"/>
                  <a:pt x="13823" y="21101"/>
                  <a:pt x="14060" y="21251"/>
                </a:cubicBezTo>
                <a:cubicBezTo>
                  <a:pt x="14610" y="21600"/>
                  <a:pt x="16706" y="21307"/>
                  <a:pt x="16706" y="20881"/>
                </a:cubicBezTo>
                <a:cubicBezTo>
                  <a:pt x="16706" y="20834"/>
                  <a:pt x="16632" y="20723"/>
                  <a:pt x="16542" y="20636"/>
                </a:cubicBezTo>
                <a:lnTo>
                  <a:pt x="16377" y="20477"/>
                </a:lnTo>
                <a:lnTo>
                  <a:pt x="16593" y="20064"/>
                </a:lnTo>
                <a:cubicBezTo>
                  <a:pt x="16779" y="19706"/>
                  <a:pt x="16837" y="19660"/>
                  <a:pt x="17037" y="19713"/>
                </a:cubicBezTo>
                <a:cubicBezTo>
                  <a:pt x="17164" y="19747"/>
                  <a:pt x="17503" y="19701"/>
                  <a:pt x="17792" y="19612"/>
                </a:cubicBezTo>
                <a:cubicBezTo>
                  <a:pt x="18081" y="19522"/>
                  <a:pt x="18590" y="19451"/>
                  <a:pt x="18925" y="19451"/>
                </a:cubicBezTo>
                <a:cubicBezTo>
                  <a:pt x="19259" y="19451"/>
                  <a:pt x="19687" y="19420"/>
                  <a:pt x="19874" y="19382"/>
                </a:cubicBezTo>
                <a:lnTo>
                  <a:pt x="20213" y="19314"/>
                </a:lnTo>
                <a:lnTo>
                  <a:pt x="20177" y="18915"/>
                </a:lnTo>
                <a:cubicBezTo>
                  <a:pt x="20157" y="18695"/>
                  <a:pt x="20134" y="18393"/>
                  <a:pt x="20127" y="18242"/>
                </a:cubicBezTo>
                <a:cubicBezTo>
                  <a:pt x="20120" y="18090"/>
                  <a:pt x="20093" y="17916"/>
                  <a:pt x="20067" y="17855"/>
                </a:cubicBezTo>
                <a:cubicBezTo>
                  <a:pt x="20041" y="17795"/>
                  <a:pt x="20007" y="17576"/>
                  <a:pt x="19993" y="17368"/>
                </a:cubicBezTo>
                <a:cubicBezTo>
                  <a:pt x="19969" y="17027"/>
                  <a:pt x="19995" y="16967"/>
                  <a:pt x="20245" y="16774"/>
                </a:cubicBezTo>
                <a:cubicBezTo>
                  <a:pt x="20426" y="16634"/>
                  <a:pt x="20559" y="16424"/>
                  <a:pt x="20630" y="16165"/>
                </a:cubicBezTo>
                <a:cubicBezTo>
                  <a:pt x="20690" y="15948"/>
                  <a:pt x="20810" y="15674"/>
                  <a:pt x="20897" y="15558"/>
                </a:cubicBezTo>
                <a:cubicBezTo>
                  <a:pt x="21235" y="15111"/>
                  <a:pt x="21268" y="14024"/>
                  <a:pt x="20962" y="13453"/>
                </a:cubicBezTo>
                <a:lnTo>
                  <a:pt x="20811" y="13171"/>
                </a:lnTo>
                <a:lnTo>
                  <a:pt x="20998" y="12877"/>
                </a:lnTo>
                <a:cubicBezTo>
                  <a:pt x="21467" y="12141"/>
                  <a:pt x="21481" y="11410"/>
                  <a:pt x="21038" y="10697"/>
                </a:cubicBezTo>
                <a:cubicBezTo>
                  <a:pt x="20921" y="10508"/>
                  <a:pt x="20909" y="10414"/>
                  <a:pt x="20974" y="10236"/>
                </a:cubicBezTo>
                <a:cubicBezTo>
                  <a:pt x="21183" y="9664"/>
                  <a:pt x="21006" y="8824"/>
                  <a:pt x="20584" y="8369"/>
                </a:cubicBezTo>
                <a:cubicBezTo>
                  <a:pt x="20491" y="8270"/>
                  <a:pt x="20471" y="8180"/>
                  <a:pt x="20520" y="8094"/>
                </a:cubicBezTo>
                <a:cubicBezTo>
                  <a:pt x="20560" y="8023"/>
                  <a:pt x="20620" y="7668"/>
                  <a:pt x="20654" y="7306"/>
                </a:cubicBezTo>
                <a:lnTo>
                  <a:pt x="20718" y="6648"/>
                </a:lnTo>
                <a:lnTo>
                  <a:pt x="21111" y="6615"/>
                </a:lnTo>
                <a:cubicBezTo>
                  <a:pt x="21474" y="6585"/>
                  <a:pt x="21504" y="6560"/>
                  <a:pt x="21504" y="6309"/>
                </a:cubicBezTo>
                <a:cubicBezTo>
                  <a:pt x="21504" y="6158"/>
                  <a:pt x="21450" y="5916"/>
                  <a:pt x="21385" y="5770"/>
                </a:cubicBezTo>
                <a:cubicBezTo>
                  <a:pt x="21317" y="5618"/>
                  <a:pt x="21287" y="5412"/>
                  <a:pt x="21314" y="5285"/>
                </a:cubicBezTo>
                <a:cubicBezTo>
                  <a:pt x="21348" y="5128"/>
                  <a:pt x="21307" y="4992"/>
                  <a:pt x="21170" y="4817"/>
                </a:cubicBezTo>
                <a:cubicBezTo>
                  <a:pt x="21063" y="4681"/>
                  <a:pt x="20991" y="4507"/>
                  <a:pt x="21011" y="4431"/>
                </a:cubicBezTo>
                <a:cubicBezTo>
                  <a:pt x="21054" y="4270"/>
                  <a:pt x="20780" y="3956"/>
                  <a:pt x="20597" y="3956"/>
                </a:cubicBezTo>
                <a:cubicBezTo>
                  <a:pt x="20529" y="3956"/>
                  <a:pt x="20432" y="4029"/>
                  <a:pt x="20380" y="4120"/>
                </a:cubicBezTo>
                <a:cubicBezTo>
                  <a:pt x="20329" y="4210"/>
                  <a:pt x="20211" y="4285"/>
                  <a:pt x="20118" y="4285"/>
                </a:cubicBezTo>
                <a:cubicBezTo>
                  <a:pt x="20026" y="4285"/>
                  <a:pt x="19853" y="4396"/>
                  <a:pt x="19735" y="4532"/>
                </a:cubicBezTo>
                <a:cubicBezTo>
                  <a:pt x="19618" y="4668"/>
                  <a:pt x="19402" y="4841"/>
                  <a:pt x="19256" y="4916"/>
                </a:cubicBezTo>
                <a:cubicBezTo>
                  <a:pt x="19006" y="5045"/>
                  <a:pt x="18983" y="5038"/>
                  <a:pt x="18824" y="4753"/>
                </a:cubicBezTo>
                <a:cubicBezTo>
                  <a:pt x="18731" y="4587"/>
                  <a:pt x="18655" y="4414"/>
                  <a:pt x="18655" y="4369"/>
                </a:cubicBezTo>
                <a:cubicBezTo>
                  <a:pt x="18655" y="4216"/>
                  <a:pt x="18350" y="4284"/>
                  <a:pt x="18033" y="4508"/>
                </a:cubicBezTo>
                <a:cubicBezTo>
                  <a:pt x="17754" y="4705"/>
                  <a:pt x="17710" y="4712"/>
                  <a:pt x="17635" y="4563"/>
                </a:cubicBezTo>
                <a:cubicBezTo>
                  <a:pt x="17493" y="4277"/>
                  <a:pt x="17310" y="4374"/>
                  <a:pt x="16936" y="4936"/>
                </a:cubicBezTo>
                <a:cubicBezTo>
                  <a:pt x="16447" y="5672"/>
                  <a:pt x="16337" y="5685"/>
                  <a:pt x="16219" y="5018"/>
                </a:cubicBezTo>
                <a:cubicBezTo>
                  <a:pt x="16086" y="4260"/>
                  <a:pt x="15899" y="3951"/>
                  <a:pt x="15454" y="3747"/>
                </a:cubicBezTo>
                <a:cubicBezTo>
                  <a:pt x="15243" y="3650"/>
                  <a:pt x="15006" y="3484"/>
                  <a:pt x="14927" y="3378"/>
                </a:cubicBezTo>
                <a:cubicBezTo>
                  <a:pt x="14752" y="3147"/>
                  <a:pt x="14632" y="3139"/>
                  <a:pt x="14371" y="3339"/>
                </a:cubicBezTo>
                <a:cubicBezTo>
                  <a:pt x="14193" y="3474"/>
                  <a:pt x="14152" y="3467"/>
                  <a:pt x="13969" y="3252"/>
                </a:cubicBezTo>
                <a:cubicBezTo>
                  <a:pt x="13777" y="3028"/>
                  <a:pt x="13770" y="2987"/>
                  <a:pt x="13848" y="2577"/>
                </a:cubicBezTo>
                <a:cubicBezTo>
                  <a:pt x="13893" y="2338"/>
                  <a:pt x="13930" y="1995"/>
                  <a:pt x="13931" y="1814"/>
                </a:cubicBezTo>
                <a:cubicBezTo>
                  <a:pt x="13931" y="1632"/>
                  <a:pt x="13998" y="1335"/>
                  <a:pt x="14080" y="1154"/>
                </a:cubicBezTo>
                <a:cubicBezTo>
                  <a:pt x="14162" y="973"/>
                  <a:pt x="14230" y="753"/>
                  <a:pt x="14231" y="666"/>
                </a:cubicBezTo>
                <a:cubicBezTo>
                  <a:pt x="14231" y="471"/>
                  <a:pt x="13937" y="0"/>
                  <a:pt x="13815" y="0"/>
                </a:cubicBezTo>
                <a:close/>
                <a:moveTo>
                  <a:pt x="1070" y="19398"/>
                </a:moveTo>
                <a:cubicBezTo>
                  <a:pt x="1060" y="19384"/>
                  <a:pt x="1025" y="19393"/>
                  <a:pt x="962" y="19418"/>
                </a:cubicBezTo>
                <a:cubicBezTo>
                  <a:pt x="876" y="19450"/>
                  <a:pt x="787" y="19519"/>
                  <a:pt x="764" y="19572"/>
                </a:cubicBezTo>
                <a:cubicBezTo>
                  <a:pt x="696" y="19733"/>
                  <a:pt x="933" y="19680"/>
                  <a:pt x="1028" y="19513"/>
                </a:cubicBezTo>
                <a:cubicBezTo>
                  <a:pt x="1064" y="19448"/>
                  <a:pt x="1080" y="19412"/>
                  <a:pt x="1070" y="19398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45" name="Shape 545"/>
          <p:cNvSpPr/>
          <p:nvPr/>
        </p:nvSpPr>
        <p:spPr>
          <a:xfrm>
            <a:off x="6465812" y="3993638"/>
            <a:ext cx="3056927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pútao</a:t>
            </a:r>
          </a:p>
        </p:txBody>
      </p:sp>
    </p:spTree>
    <p:extLst>
      <p:ext uri="{BB962C8B-B14F-4D97-AF65-F5344CB8AC3E}">
        <p14:creationId xmlns:p14="http://schemas.microsoft.com/office/powerpoint/2010/main" val="1688445951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Unknown-3.jpg"/>
          <p:cNvPicPr>
            <a:picLocks noChangeAspect="1"/>
          </p:cNvPicPr>
          <p:nvPr/>
        </p:nvPicPr>
        <p:blipFill>
          <a:blip r:embed="rId2"/>
          <a:srcRect l="10658" t="9691" r="13074" b="6269"/>
          <a:stretch>
            <a:fillRect/>
          </a:stretch>
        </p:blipFill>
        <p:spPr>
          <a:xfrm>
            <a:off x="2309860" y="1719081"/>
            <a:ext cx="4660037" cy="34198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9" h="21596" extrusionOk="0">
                <a:moveTo>
                  <a:pt x="13472" y="0"/>
                </a:moveTo>
                <a:cubicBezTo>
                  <a:pt x="13423" y="0"/>
                  <a:pt x="13351" y="115"/>
                  <a:pt x="13312" y="256"/>
                </a:cubicBezTo>
                <a:cubicBezTo>
                  <a:pt x="13272" y="396"/>
                  <a:pt x="13147" y="789"/>
                  <a:pt x="13032" y="1131"/>
                </a:cubicBezTo>
                <a:cubicBezTo>
                  <a:pt x="12917" y="1474"/>
                  <a:pt x="12780" y="1983"/>
                  <a:pt x="12725" y="2263"/>
                </a:cubicBezTo>
                <a:cubicBezTo>
                  <a:pt x="12538" y="3220"/>
                  <a:pt x="12052" y="4220"/>
                  <a:pt x="11611" y="4555"/>
                </a:cubicBezTo>
                <a:cubicBezTo>
                  <a:pt x="11507" y="4634"/>
                  <a:pt x="11266" y="4843"/>
                  <a:pt x="11073" y="5019"/>
                </a:cubicBezTo>
                <a:lnTo>
                  <a:pt x="10721" y="5338"/>
                </a:lnTo>
                <a:lnTo>
                  <a:pt x="10538" y="5103"/>
                </a:lnTo>
                <a:cubicBezTo>
                  <a:pt x="10437" y="4974"/>
                  <a:pt x="10327" y="4867"/>
                  <a:pt x="10292" y="4867"/>
                </a:cubicBezTo>
                <a:cubicBezTo>
                  <a:pt x="10258" y="4867"/>
                  <a:pt x="10067" y="4716"/>
                  <a:pt x="9868" y="4529"/>
                </a:cubicBezTo>
                <a:cubicBezTo>
                  <a:pt x="9669" y="4342"/>
                  <a:pt x="9468" y="4189"/>
                  <a:pt x="9421" y="4189"/>
                </a:cubicBezTo>
                <a:cubicBezTo>
                  <a:pt x="9256" y="4189"/>
                  <a:pt x="8662" y="3709"/>
                  <a:pt x="8546" y="3482"/>
                </a:cubicBezTo>
                <a:cubicBezTo>
                  <a:pt x="8481" y="3355"/>
                  <a:pt x="8376" y="3282"/>
                  <a:pt x="8310" y="3316"/>
                </a:cubicBezTo>
                <a:cubicBezTo>
                  <a:pt x="8244" y="3351"/>
                  <a:pt x="8060" y="3257"/>
                  <a:pt x="7900" y="3108"/>
                </a:cubicBezTo>
                <a:cubicBezTo>
                  <a:pt x="7619" y="2848"/>
                  <a:pt x="7138" y="2524"/>
                  <a:pt x="6337" y="2058"/>
                </a:cubicBezTo>
                <a:lnTo>
                  <a:pt x="5951" y="1834"/>
                </a:lnTo>
                <a:lnTo>
                  <a:pt x="5360" y="2844"/>
                </a:lnTo>
                <a:cubicBezTo>
                  <a:pt x="4761" y="3867"/>
                  <a:pt x="4205" y="4529"/>
                  <a:pt x="3944" y="4529"/>
                </a:cubicBezTo>
                <a:cubicBezTo>
                  <a:pt x="3865" y="4529"/>
                  <a:pt x="3758" y="4599"/>
                  <a:pt x="3705" y="4686"/>
                </a:cubicBezTo>
                <a:cubicBezTo>
                  <a:pt x="3653" y="4772"/>
                  <a:pt x="3490" y="4909"/>
                  <a:pt x="3343" y="4990"/>
                </a:cubicBezTo>
                <a:cubicBezTo>
                  <a:pt x="2883" y="5246"/>
                  <a:pt x="2015" y="6067"/>
                  <a:pt x="1659" y="6582"/>
                </a:cubicBezTo>
                <a:cubicBezTo>
                  <a:pt x="984" y="7557"/>
                  <a:pt x="420" y="8938"/>
                  <a:pt x="171" y="10226"/>
                </a:cubicBezTo>
                <a:cubicBezTo>
                  <a:pt x="-13" y="11183"/>
                  <a:pt x="-58" y="13285"/>
                  <a:pt x="82" y="14434"/>
                </a:cubicBezTo>
                <a:cubicBezTo>
                  <a:pt x="269" y="15956"/>
                  <a:pt x="362" y="16381"/>
                  <a:pt x="736" y="17405"/>
                </a:cubicBezTo>
                <a:cubicBezTo>
                  <a:pt x="1360" y="19110"/>
                  <a:pt x="2578" y="20768"/>
                  <a:pt x="3667" y="21395"/>
                </a:cubicBezTo>
                <a:cubicBezTo>
                  <a:pt x="3939" y="21551"/>
                  <a:pt x="4099" y="21600"/>
                  <a:pt x="4617" y="21595"/>
                </a:cubicBezTo>
                <a:cubicBezTo>
                  <a:pt x="4790" y="21594"/>
                  <a:pt x="5003" y="21586"/>
                  <a:pt x="5273" y="21574"/>
                </a:cubicBezTo>
                <a:cubicBezTo>
                  <a:pt x="6465" y="21523"/>
                  <a:pt x="6681" y="21483"/>
                  <a:pt x="7798" y="21104"/>
                </a:cubicBezTo>
                <a:cubicBezTo>
                  <a:pt x="8122" y="20994"/>
                  <a:pt x="8613" y="20918"/>
                  <a:pt x="8911" y="20933"/>
                </a:cubicBezTo>
                <a:cubicBezTo>
                  <a:pt x="9672" y="20971"/>
                  <a:pt x="10390" y="20836"/>
                  <a:pt x="10544" y="20626"/>
                </a:cubicBezTo>
                <a:cubicBezTo>
                  <a:pt x="10617" y="20527"/>
                  <a:pt x="10741" y="20439"/>
                  <a:pt x="10821" y="20431"/>
                </a:cubicBezTo>
                <a:cubicBezTo>
                  <a:pt x="10902" y="20423"/>
                  <a:pt x="11151" y="20235"/>
                  <a:pt x="11376" y="20015"/>
                </a:cubicBezTo>
                <a:cubicBezTo>
                  <a:pt x="11738" y="19659"/>
                  <a:pt x="11802" y="19633"/>
                  <a:pt x="11940" y="19770"/>
                </a:cubicBezTo>
                <a:cubicBezTo>
                  <a:pt x="12025" y="19855"/>
                  <a:pt x="12221" y="19923"/>
                  <a:pt x="12375" y="19923"/>
                </a:cubicBezTo>
                <a:cubicBezTo>
                  <a:pt x="12690" y="19923"/>
                  <a:pt x="14513" y="19415"/>
                  <a:pt x="14961" y="19202"/>
                </a:cubicBezTo>
                <a:cubicBezTo>
                  <a:pt x="15195" y="19091"/>
                  <a:pt x="15296" y="19095"/>
                  <a:pt x="15480" y="19218"/>
                </a:cubicBezTo>
                <a:cubicBezTo>
                  <a:pt x="16071" y="19615"/>
                  <a:pt x="17521" y="19615"/>
                  <a:pt x="18316" y="19218"/>
                </a:cubicBezTo>
                <a:cubicBezTo>
                  <a:pt x="18726" y="19014"/>
                  <a:pt x="20014" y="17480"/>
                  <a:pt x="20014" y="17197"/>
                </a:cubicBezTo>
                <a:cubicBezTo>
                  <a:pt x="20014" y="17158"/>
                  <a:pt x="20128" y="16926"/>
                  <a:pt x="20269" y="16684"/>
                </a:cubicBezTo>
                <a:cubicBezTo>
                  <a:pt x="20410" y="16442"/>
                  <a:pt x="20600" y="16016"/>
                  <a:pt x="20692" y="15736"/>
                </a:cubicBezTo>
                <a:cubicBezTo>
                  <a:pt x="20784" y="15456"/>
                  <a:pt x="20910" y="15074"/>
                  <a:pt x="20972" y="14887"/>
                </a:cubicBezTo>
                <a:cubicBezTo>
                  <a:pt x="21111" y="14466"/>
                  <a:pt x="21324" y="13051"/>
                  <a:pt x="21369" y="12244"/>
                </a:cubicBezTo>
                <a:cubicBezTo>
                  <a:pt x="21388" y="11911"/>
                  <a:pt x="21444" y="11584"/>
                  <a:pt x="21494" y="11516"/>
                </a:cubicBezTo>
                <a:cubicBezTo>
                  <a:pt x="21527" y="11471"/>
                  <a:pt x="21542" y="11428"/>
                  <a:pt x="21538" y="11380"/>
                </a:cubicBezTo>
                <a:cubicBezTo>
                  <a:pt x="21534" y="11332"/>
                  <a:pt x="21511" y="11279"/>
                  <a:pt x="21470" y="11214"/>
                </a:cubicBezTo>
                <a:cubicBezTo>
                  <a:pt x="21374" y="11067"/>
                  <a:pt x="21297" y="10513"/>
                  <a:pt x="21249" y="9623"/>
                </a:cubicBezTo>
                <a:cubicBezTo>
                  <a:pt x="21244" y="9530"/>
                  <a:pt x="21266" y="9344"/>
                  <a:pt x="21297" y="9211"/>
                </a:cubicBezTo>
                <a:cubicBezTo>
                  <a:pt x="21336" y="9045"/>
                  <a:pt x="21303" y="8903"/>
                  <a:pt x="21191" y="8758"/>
                </a:cubicBezTo>
                <a:cubicBezTo>
                  <a:pt x="21102" y="8642"/>
                  <a:pt x="20939" y="8317"/>
                  <a:pt x="20829" y="8037"/>
                </a:cubicBezTo>
                <a:cubicBezTo>
                  <a:pt x="20719" y="7757"/>
                  <a:pt x="20528" y="7312"/>
                  <a:pt x="20404" y="7049"/>
                </a:cubicBezTo>
                <a:cubicBezTo>
                  <a:pt x="20281" y="6785"/>
                  <a:pt x="20179" y="6503"/>
                  <a:pt x="20179" y="6420"/>
                </a:cubicBezTo>
                <a:cubicBezTo>
                  <a:pt x="20179" y="6162"/>
                  <a:pt x="19533" y="5068"/>
                  <a:pt x="19078" y="4557"/>
                </a:cubicBezTo>
                <a:cubicBezTo>
                  <a:pt x="18585" y="4002"/>
                  <a:pt x="17321" y="3088"/>
                  <a:pt x="16551" y="2730"/>
                </a:cubicBezTo>
                <a:cubicBezTo>
                  <a:pt x="16054" y="2499"/>
                  <a:pt x="15625" y="2101"/>
                  <a:pt x="14602" y="925"/>
                </a:cubicBezTo>
                <a:cubicBezTo>
                  <a:pt x="14179" y="440"/>
                  <a:pt x="13642" y="0"/>
                  <a:pt x="13472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48" name="Shape 548"/>
          <p:cNvSpPr/>
          <p:nvPr/>
        </p:nvSpPr>
        <p:spPr>
          <a:xfrm>
            <a:off x="6722317" y="3993638"/>
            <a:ext cx="2592056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 dirty="0" err="1"/>
              <a:t>táozi</a:t>
            </a:r>
            <a:endParaRPr sz="10547" dirty="0"/>
          </a:p>
        </p:txBody>
      </p:sp>
    </p:spTree>
    <p:extLst>
      <p:ext uri="{BB962C8B-B14F-4D97-AF65-F5344CB8AC3E}">
        <p14:creationId xmlns:p14="http://schemas.microsoft.com/office/powerpoint/2010/main" val="4025231743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Unknown-4.jpg"/>
          <p:cNvPicPr>
            <a:picLocks noChangeAspect="1"/>
          </p:cNvPicPr>
          <p:nvPr/>
        </p:nvPicPr>
        <p:blipFill>
          <a:blip r:embed="rId2"/>
          <a:srcRect l="15112" t="9138" r="9225" b="5393"/>
          <a:stretch>
            <a:fillRect/>
          </a:stretch>
        </p:blipFill>
        <p:spPr>
          <a:xfrm>
            <a:off x="2684845" y="1284410"/>
            <a:ext cx="3378149" cy="42891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1" h="21571" extrusionOk="0">
                <a:moveTo>
                  <a:pt x="12607" y="0"/>
                </a:moveTo>
                <a:cubicBezTo>
                  <a:pt x="12424" y="0"/>
                  <a:pt x="11974" y="338"/>
                  <a:pt x="11691" y="689"/>
                </a:cubicBezTo>
                <a:cubicBezTo>
                  <a:pt x="11270" y="1210"/>
                  <a:pt x="11074" y="1732"/>
                  <a:pt x="11011" y="2505"/>
                </a:cubicBezTo>
                <a:cubicBezTo>
                  <a:pt x="10979" y="2885"/>
                  <a:pt x="10931" y="3267"/>
                  <a:pt x="10902" y="3354"/>
                </a:cubicBezTo>
                <a:lnTo>
                  <a:pt x="10849" y="3513"/>
                </a:lnTo>
                <a:lnTo>
                  <a:pt x="9642" y="3500"/>
                </a:lnTo>
                <a:cubicBezTo>
                  <a:pt x="8323" y="3486"/>
                  <a:pt x="7907" y="3548"/>
                  <a:pt x="7055" y="3889"/>
                </a:cubicBezTo>
                <a:cubicBezTo>
                  <a:pt x="6321" y="4182"/>
                  <a:pt x="4887" y="5257"/>
                  <a:pt x="4885" y="5515"/>
                </a:cubicBezTo>
                <a:cubicBezTo>
                  <a:pt x="4884" y="5559"/>
                  <a:pt x="4832" y="5618"/>
                  <a:pt x="4771" y="5647"/>
                </a:cubicBezTo>
                <a:cubicBezTo>
                  <a:pt x="4666" y="5697"/>
                  <a:pt x="4392" y="6040"/>
                  <a:pt x="4007" y="6602"/>
                </a:cubicBezTo>
                <a:cubicBezTo>
                  <a:pt x="3875" y="6794"/>
                  <a:pt x="2410" y="8703"/>
                  <a:pt x="2044" y="9160"/>
                </a:cubicBezTo>
                <a:cubicBezTo>
                  <a:pt x="1741" y="9538"/>
                  <a:pt x="1331" y="10138"/>
                  <a:pt x="1250" y="10325"/>
                </a:cubicBezTo>
                <a:cubicBezTo>
                  <a:pt x="1196" y="10448"/>
                  <a:pt x="1109" y="10583"/>
                  <a:pt x="1056" y="10625"/>
                </a:cubicBezTo>
                <a:cubicBezTo>
                  <a:pt x="1002" y="10668"/>
                  <a:pt x="958" y="10728"/>
                  <a:pt x="958" y="10759"/>
                </a:cubicBezTo>
                <a:cubicBezTo>
                  <a:pt x="958" y="10789"/>
                  <a:pt x="883" y="10943"/>
                  <a:pt x="792" y="11100"/>
                </a:cubicBezTo>
                <a:cubicBezTo>
                  <a:pt x="560" y="11502"/>
                  <a:pt x="152" y="12666"/>
                  <a:pt x="50" y="13213"/>
                </a:cubicBezTo>
                <a:cubicBezTo>
                  <a:pt x="-40" y="13694"/>
                  <a:pt x="-4" y="14741"/>
                  <a:pt x="123" y="15275"/>
                </a:cubicBezTo>
                <a:cubicBezTo>
                  <a:pt x="268" y="15890"/>
                  <a:pt x="373" y="16246"/>
                  <a:pt x="445" y="16375"/>
                </a:cubicBezTo>
                <a:cubicBezTo>
                  <a:pt x="485" y="16447"/>
                  <a:pt x="604" y="16715"/>
                  <a:pt x="708" y="16969"/>
                </a:cubicBezTo>
                <a:cubicBezTo>
                  <a:pt x="813" y="17222"/>
                  <a:pt x="1023" y="17598"/>
                  <a:pt x="1173" y="17804"/>
                </a:cubicBezTo>
                <a:cubicBezTo>
                  <a:pt x="1738" y="18577"/>
                  <a:pt x="2920" y="19578"/>
                  <a:pt x="3783" y="20014"/>
                </a:cubicBezTo>
                <a:cubicBezTo>
                  <a:pt x="5033" y="20645"/>
                  <a:pt x="5001" y="20610"/>
                  <a:pt x="4506" y="20796"/>
                </a:cubicBezTo>
                <a:cubicBezTo>
                  <a:pt x="4241" y="20895"/>
                  <a:pt x="3881" y="21243"/>
                  <a:pt x="3881" y="21401"/>
                </a:cubicBezTo>
                <a:cubicBezTo>
                  <a:pt x="3881" y="21438"/>
                  <a:pt x="4312" y="21494"/>
                  <a:pt x="4863" y="21530"/>
                </a:cubicBezTo>
                <a:cubicBezTo>
                  <a:pt x="5956" y="21600"/>
                  <a:pt x="7850" y="21579"/>
                  <a:pt x="9310" y="21481"/>
                </a:cubicBezTo>
                <a:cubicBezTo>
                  <a:pt x="12106" y="21292"/>
                  <a:pt x="12818" y="21223"/>
                  <a:pt x="13530" y="21071"/>
                </a:cubicBezTo>
                <a:cubicBezTo>
                  <a:pt x="13713" y="21031"/>
                  <a:pt x="13958" y="21005"/>
                  <a:pt x="14073" y="21013"/>
                </a:cubicBezTo>
                <a:cubicBezTo>
                  <a:pt x="14350" y="21032"/>
                  <a:pt x="15184" y="20860"/>
                  <a:pt x="15219" y="20777"/>
                </a:cubicBezTo>
                <a:cubicBezTo>
                  <a:pt x="15234" y="20741"/>
                  <a:pt x="15095" y="20633"/>
                  <a:pt x="14909" y="20536"/>
                </a:cubicBezTo>
                <a:cubicBezTo>
                  <a:pt x="14724" y="20439"/>
                  <a:pt x="14573" y="20344"/>
                  <a:pt x="14573" y="20323"/>
                </a:cubicBezTo>
                <a:cubicBezTo>
                  <a:pt x="14573" y="20235"/>
                  <a:pt x="14927" y="19902"/>
                  <a:pt x="15020" y="19902"/>
                </a:cubicBezTo>
                <a:cubicBezTo>
                  <a:pt x="15133" y="19902"/>
                  <a:pt x="16577" y="18777"/>
                  <a:pt x="16577" y="18689"/>
                </a:cubicBezTo>
                <a:cubicBezTo>
                  <a:pt x="16577" y="18658"/>
                  <a:pt x="16708" y="18518"/>
                  <a:pt x="16868" y="18379"/>
                </a:cubicBezTo>
                <a:cubicBezTo>
                  <a:pt x="17027" y="18240"/>
                  <a:pt x="17293" y="17911"/>
                  <a:pt x="17457" y="17649"/>
                </a:cubicBezTo>
                <a:cubicBezTo>
                  <a:pt x="17621" y="17387"/>
                  <a:pt x="17789" y="17142"/>
                  <a:pt x="17829" y="17103"/>
                </a:cubicBezTo>
                <a:cubicBezTo>
                  <a:pt x="17869" y="17065"/>
                  <a:pt x="18039" y="16710"/>
                  <a:pt x="18206" y="16316"/>
                </a:cubicBezTo>
                <a:cubicBezTo>
                  <a:pt x="18891" y="14701"/>
                  <a:pt x="18789" y="13130"/>
                  <a:pt x="17909" y="11717"/>
                </a:cubicBezTo>
                <a:cubicBezTo>
                  <a:pt x="17722" y="11416"/>
                  <a:pt x="17473" y="10991"/>
                  <a:pt x="17357" y="10774"/>
                </a:cubicBezTo>
                <a:cubicBezTo>
                  <a:pt x="17096" y="10284"/>
                  <a:pt x="16985" y="10082"/>
                  <a:pt x="16722" y="9622"/>
                </a:cubicBezTo>
                <a:cubicBezTo>
                  <a:pt x="16608" y="9422"/>
                  <a:pt x="16485" y="9185"/>
                  <a:pt x="16451" y="9094"/>
                </a:cubicBezTo>
                <a:cubicBezTo>
                  <a:pt x="16417" y="9003"/>
                  <a:pt x="16268" y="8692"/>
                  <a:pt x="16118" y="8402"/>
                </a:cubicBezTo>
                <a:cubicBezTo>
                  <a:pt x="15969" y="8112"/>
                  <a:pt x="15744" y="7638"/>
                  <a:pt x="15620" y="7348"/>
                </a:cubicBezTo>
                <a:cubicBezTo>
                  <a:pt x="15065" y="6059"/>
                  <a:pt x="14736" y="5596"/>
                  <a:pt x="13964" y="5006"/>
                </a:cubicBezTo>
                <a:cubicBezTo>
                  <a:pt x="13557" y="4695"/>
                  <a:pt x="12489" y="4217"/>
                  <a:pt x="12200" y="4217"/>
                </a:cubicBezTo>
                <a:cubicBezTo>
                  <a:pt x="12132" y="4217"/>
                  <a:pt x="12046" y="4178"/>
                  <a:pt x="12009" y="4129"/>
                </a:cubicBezTo>
                <a:cubicBezTo>
                  <a:pt x="11973" y="4080"/>
                  <a:pt x="11854" y="4002"/>
                  <a:pt x="11746" y="3958"/>
                </a:cubicBezTo>
                <a:cubicBezTo>
                  <a:pt x="11550" y="3876"/>
                  <a:pt x="11549" y="3874"/>
                  <a:pt x="11609" y="2995"/>
                </a:cubicBezTo>
                <a:cubicBezTo>
                  <a:pt x="11698" y="1679"/>
                  <a:pt x="11685" y="1708"/>
                  <a:pt x="12278" y="1565"/>
                </a:cubicBezTo>
                <a:cubicBezTo>
                  <a:pt x="12575" y="1493"/>
                  <a:pt x="12963" y="1452"/>
                  <a:pt x="13236" y="1464"/>
                </a:cubicBezTo>
                <a:lnTo>
                  <a:pt x="13695" y="1483"/>
                </a:lnTo>
                <a:lnTo>
                  <a:pt x="13743" y="1746"/>
                </a:lnTo>
                <a:cubicBezTo>
                  <a:pt x="13809" y="2118"/>
                  <a:pt x="13948" y="2296"/>
                  <a:pt x="14664" y="2915"/>
                </a:cubicBezTo>
                <a:cubicBezTo>
                  <a:pt x="15560" y="3689"/>
                  <a:pt x="16258" y="4498"/>
                  <a:pt x="16668" y="5238"/>
                </a:cubicBezTo>
                <a:cubicBezTo>
                  <a:pt x="16768" y="5418"/>
                  <a:pt x="16897" y="5597"/>
                  <a:pt x="16955" y="5633"/>
                </a:cubicBezTo>
                <a:cubicBezTo>
                  <a:pt x="17012" y="5670"/>
                  <a:pt x="17082" y="5774"/>
                  <a:pt x="17108" y="5865"/>
                </a:cubicBezTo>
                <a:cubicBezTo>
                  <a:pt x="17238" y="6316"/>
                  <a:pt x="17451" y="6907"/>
                  <a:pt x="17544" y="7079"/>
                </a:cubicBezTo>
                <a:cubicBezTo>
                  <a:pt x="17602" y="7184"/>
                  <a:pt x="17629" y="7311"/>
                  <a:pt x="17605" y="7361"/>
                </a:cubicBezTo>
                <a:cubicBezTo>
                  <a:pt x="17580" y="7411"/>
                  <a:pt x="17622" y="7505"/>
                  <a:pt x="17697" y="7571"/>
                </a:cubicBezTo>
                <a:cubicBezTo>
                  <a:pt x="17773" y="7637"/>
                  <a:pt x="17813" y="7737"/>
                  <a:pt x="17786" y="7793"/>
                </a:cubicBezTo>
                <a:cubicBezTo>
                  <a:pt x="17759" y="7849"/>
                  <a:pt x="17776" y="7914"/>
                  <a:pt x="17825" y="7938"/>
                </a:cubicBezTo>
                <a:cubicBezTo>
                  <a:pt x="17874" y="7962"/>
                  <a:pt x="17914" y="8050"/>
                  <a:pt x="17914" y="8134"/>
                </a:cubicBezTo>
                <a:cubicBezTo>
                  <a:pt x="17914" y="8218"/>
                  <a:pt x="17970" y="8323"/>
                  <a:pt x="18039" y="8369"/>
                </a:cubicBezTo>
                <a:cubicBezTo>
                  <a:pt x="18108" y="8414"/>
                  <a:pt x="18165" y="8501"/>
                  <a:pt x="18165" y="8562"/>
                </a:cubicBezTo>
                <a:cubicBezTo>
                  <a:pt x="18165" y="8749"/>
                  <a:pt x="19134" y="9832"/>
                  <a:pt x="19700" y="10277"/>
                </a:cubicBezTo>
                <a:cubicBezTo>
                  <a:pt x="19989" y="10504"/>
                  <a:pt x="20299" y="10594"/>
                  <a:pt x="20206" y="10423"/>
                </a:cubicBezTo>
                <a:cubicBezTo>
                  <a:pt x="20089" y="10209"/>
                  <a:pt x="20068" y="9947"/>
                  <a:pt x="20152" y="9769"/>
                </a:cubicBezTo>
                <a:cubicBezTo>
                  <a:pt x="20199" y="9670"/>
                  <a:pt x="20265" y="9529"/>
                  <a:pt x="20300" y="9456"/>
                </a:cubicBezTo>
                <a:cubicBezTo>
                  <a:pt x="20335" y="9384"/>
                  <a:pt x="20430" y="9146"/>
                  <a:pt x="20512" y="8928"/>
                </a:cubicBezTo>
                <a:cubicBezTo>
                  <a:pt x="20765" y="8253"/>
                  <a:pt x="20942" y="7882"/>
                  <a:pt x="21099" y="7703"/>
                </a:cubicBezTo>
                <a:cubicBezTo>
                  <a:pt x="21182" y="7609"/>
                  <a:pt x="21227" y="7512"/>
                  <a:pt x="21199" y="7490"/>
                </a:cubicBezTo>
                <a:cubicBezTo>
                  <a:pt x="21171" y="7468"/>
                  <a:pt x="21187" y="7411"/>
                  <a:pt x="21235" y="7365"/>
                </a:cubicBezTo>
                <a:cubicBezTo>
                  <a:pt x="21407" y="7198"/>
                  <a:pt x="21535" y="6472"/>
                  <a:pt x="21548" y="5601"/>
                </a:cubicBezTo>
                <a:cubicBezTo>
                  <a:pt x="21560" y="4753"/>
                  <a:pt x="21550" y="4693"/>
                  <a:pt x="21325" y="4306"/>
                </a:cubicBezTo>
                <a:cubicBezTo>
                  <a:pt x="21195" y="4082"/>
                  <a:pt x="21089" y="3864"/>
                  <a:pt x="21089" y="3820"/>
                </a:cubicBezTo>
                <a:cubicBezTo>
                  <a:pt x="21089" y="3719"/>
                  <a:pt x="20345" y="2876"/>
                  <a:pt x="20225" y="2840"/>
                </a:cubicBezTo>
                <a:cubicBezTo>
                  <a:pt x="20175" y="2826"/>
                  <a:pt x="20001" y="2696"/>
                  <a:pt x="19839" y="2553"/>
                </a:cubicBezTo>
                <a:cubicBezTo>
                  <a:pt x="19123" y="1923"/>
                  <a:pt x="17841" y="1412"/>
                  <a:pt x="16654" y="1284"/>
                </a:cubicBezTo>
                <a:cubicBezTo>
                  <a:pt x="16406" y="1257"/>
                  <a:pt x="16109" y="1209"/>
                  <a:pt x="15995" y="1175"/>
                </a:cubicBezTo>
                <a:cubicBezTo>
                  <a:pt x="15692" y="1084"/>
                  <a:pt x="15112" y="1097"/>
                  <a:pt x="14432" y="1210"/>
                </a:cubicBezTo>
                <a:cubicBezTo>
                  <a:pt x="14018" y="1279"/>
                  <a:pt x="13745" y="1291"/>
                  <a:pt x="13555" y="1250"/>
                </a:cubicBezTo>
                <a:cubicBezTo>
                  <a:pt x="13371" y="1211"/>
                  <a:pt x="13104" y="1220"/>
                  <a:pt x="12753" y="1277"/>
                </a:cubicBezTo>
                <a:cubicBezTo>
                  <a:pt x="12413" y="1333"/>
                  <a:pt x="12210" y="1339"/>
                  <a:pt x="12177" y="1297"/>
                </a:cubicBezTo>
                <a:cubicBezTo>
                  <a:pt x="12111" y="1213"/>
                  <a:pt x="12385" y="1054"/>
                  <a:pt x="12593" y="1054"/>
                </a:cubicBezTo>
                <a:cubicBezTo>
                  <a:pt x="12681" y="1054"/>
                  <a:pt x="12859" y="964"/>
                  <a:pt x="12988" y="855"/>
                </a:cubicBezTo>
                <a:cubicBezTo>
                  <a:pt x="13195" y="680"/>
                  <a:pt x="13215" y="629"/>
                  <a:pt x="13149" y="443"/>
                </a:cubicBezTo>
                <a:cubicBezTo>
                  <a:pt x="13070" y="223"/>
                  <a:pt x="12798" y="0"/>
                  <a:pt x="12607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51" name="Shape 551"/>
          <p:cNvSpPr/>
          <p:nvPr/>
        </p:nvSpPr>
        <p:spPr>
          <a:xfrm>
            <a:off x="7740972" y="3993638"/>
            <a:ext cx="690895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lí</a:t>
            </a:r>
          </a:p>
        </p:txBody>
      </p:sp>
    </p:spTree>
    <p:extLst>
      <p:ext uri="{BB962C8B-B14F-4D97-AF65-F5344CB8AC3E}">
        <p14:creationId xmlns:p14="http://schemas.microsoft.com/office/powerpoint/2010/main" val="1857384215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Shape 553"/>
          <p:cNvSpPr/>
          <p:nvPr/>
        </p:nvSpPr>
        <p:spPr>
          <a:xfrm>
            <a:off x="5474538" y="2878812"/>
            <a:ext cx="54021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_í </a:t>
            </a:r>
          </a:p>
        </p:txBody>
      </p:sp>
      <p:sp>
        <p:nvSpPr>
          <p:cNvPr id="554" name="Shape 554"/>
          <p:cNvSpPr/>
          <p:nvPr/>
        </p:nvSpPr>
        <p:spPr>
          <a:xfrm>
            <a:off x="2534842" y="2913598"/>
            <a:ext cx="123912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t_ _z_</a:t>
            </a:r>
          </a:p>
        </p:txBody>
      </p:sp>
      <p:sp>
        <p:nvSpPr>
          <p:cNvPr id="555" name="Shape 555"/>
          <p:cNvSpPr/>
          <p:nvPr/>
        </p:nvSpPr>
        <p:spPr>
          <a:xfrm>
            <a:off x="7696134" y="2878812"/>
            <a:ext cx="1383777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sz="3516" dirty="0"/>
              <a:t>p_ t_ _</a:t>
            </a:r>
          </a:p>
        </p:txBody>
      </p:sp>
      <p:sp>
        <p:nvSpPr>
          <p:cNvPr id="556" name="Shape 556"/>
          <p:cNvSpPr/>
          <p:nvPr/>
        </p:nvSpPr>
        <p:spPr>
          <a:xfrm>
            <a:off x="2069430" y="636693"/>
            <a:ext cx="2212273" cy="461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3600"/>
            </a:lvl1pPr>
          </a:lstStyle>
          <a:p>
            <a:r>
              <a:rPr sz="2531"/>
              <a:t>fill in the blank</a:t>
            </a:r>
          </a:p>
        </p:txBody>
      </p:sp>
      <p:pic>
        <p:nvPicPr>
          <p:cNvPr id="557" name="Unknown-3.jpg"/>
          <p:cNvPicPr>
            <a:picLocks noChangeAspect="1"/>
          </p:cNvPicPr>
          <p:nvPr/>
        </p:nvPicPr>
        <p:blipFill>
          <a:blip r:embed="rId2"/>
          <a:srcRect l="10660" t="9691" r="13076" b="6271"/>
          <a:stretch>
            <a:fillRect/>
          </a:stretch>
        </p:blipFill>
        <p:spPr>
          <a:xfrm>
            <a:off x="2621847" y="4097845"/>
            <a:ext cx="1436379" cy="105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574" extrusionOk="0">
                <a:moveTo>
                  <a:pt x="13462" y="0"/>
                </a:moveTo>
                <a:cubicBezTo>
                  <a:pt x="13414" y="0"/>
                  <a:pt x="13343" y="117"/>
                  <a:pt x="13304" y="257"/>
                </a:cubicBezTo>
                <a:cubicBezTo>
                  <a:pt x="13264" y="397"/>
                  <a:pt x="13138" y="789"/>
                  <a:pt x="13023" y="1131"/>
                </a:cubicBezTo>
                <a:cubicBezTo>
                  <a:pt x="12909" y="1473"/>
                  <a:pt x="12769" y="1982"/>
                  <a:pt x="12714" y="2262"/>
                </a:cubicBezTo>
                <a:cubicBezTo>
                  <a:pt x="12527" y="3218"/>
                  <a:pt x="12043" y="4217"/>
                  <a:pt x="11602" y="4552"/>
                </a:cubicBezTo>
                <a:cubicBezTo>
                  <a:pt x="11499" y="4630"/>
                  <a:pt x="11256" y="4838"/>
                  <a:pt x="11063" y="5014"/>
                </a:cubicBezTo>
                <a:lnTo>
                  <a:pt x="10711" y="5334"/>
                </a:lnTo>
                <a:lnTo>
                  <a:pt x="10527" y="5100"/>
                </a:lnTo>
                <a:cubicBezTo>
                  <a:pt x="10427" y="4971"/>
                  <a:pt x="10319" y="4866"/>
                  <a:pt x="10285" y="4866"/>
                </a:cubicBezTo>
                <a:cubicBezTo>
                  <a:pt x="10251" y="4866"/>
                  <a:pt x="10057" y="4710"/>
                  <a:pt x="9858" y="4523"/>
                </a:cubicBezTo>
                <a:cubicBezTo>
                  <a:pt x="9660" y="4337"/>
                  <a:pt x="9463" y="4186"/>
                  <a:pt x="9415" y="4186"/>
                </a:cubicBezTo>
                <a:cubicBezTo>
                  <a:pt x="9251" y="4186"/>
                  <a:pt x="8658" y="3705"/>
                  <a:pt x="8541" y="3478"/>
                </a:cubicBezTo>
                <a:cubicBezTo>
                  <a:pt x="8477" y="3351"/>
                  <a:pt x="8369" y="3278"/>
                  <a:pt x="8303" y="3312"/>
                </a:cubicBezTo>
                <a:cubicBezTo>
                  <a:pt x="8237" y="3347"/>
                  <a:pt x="8053" y="3255"/>
                  <a:pt x="7893" y="3107"/>
                </a:cubicBezTo>
                <a:cubicBezTo>
                  <a:pt x="7613" y="2846"/>
                  <a:pt x="7130" y="2522"/>
                  <a:pt x="6330" y="2056"/>
                </a:cubicBezTo>
                <a:lnTo>
                  <a:pt x="5945" y="1833"/>
                </a:lnTo>
                <a:lnTo>
                  <a:pt x="5356" y="2844"/>
                </a:lnTo>
                <a:cubicBezTo>
                  <a:pt x="4757" y="3866"/>
                  <a:pt x="4203" y="4523"/>
                  <a:pt x="3942" y="4523"/>
                </a:cubicBezTo>
                <a:cubicBezTo>
                  <a:pt x="3864" y="4523"/>
                  <a:pt x="3757" y="4596"/>
                  <a:pt x="3704" y="4683"/>
                </a:cubicBezTo>
                <a:cubicBezTo>
                  <a:pt x="3651" y="4770"/>
                  <a:pt x="3487" y="4905"/>
                  <a:pt x="3340" y="4986"/>
                </a:cubicBezTo>
                <a:cubicBezTo>
                  <a:pt x="2881" y="5241"/>
                  <a:pt x="2011" y="6059"/>
                  <a:pt x="1655" y="6573"/>
                </a:cubicBezTo>
                <a:cubicBezTo>
                  <a:pt x="981" y="7548"/>
                  <a:pt x="420" y="8930"/>
                  <a:pt x="171" y="10217"/>
                </a:cubicBezTo>
                <a:cubicBezTo>
                  <a:pt x="-13" y="11173"/>
                  <a:pt x="-57" y="13272"/>
                  <a:pt x="83" y="14420"/>
                </a:cubicBezTo>
                <a:cubicBezTo>
                  <a:pt x="269" y="15941"/>
                  <a:pt x="361" y="16367"/>
                  <a:pt x="736" y="17390"/>
                </a:cubicBezTo>
                <a:cubicBezTo>
                  <a:pt x="1359" y="19094"/>
                  <a:pt x="2574" y="20745"/>
                  <a:pt x="3662" y="21371"/>
                </a:cubicBezTo>
                <a:cubicBezTo>
                  <a:pt x="4025" y="21579"/>
                  <a:pt x="4191" y="21600"/>
                  <a:pt x="5268" y="21554"/>
                </a:cubicBezTo>
                <a:cubicBezTo>
                  <a:pt x="6459" y="21502"/>
                  <a:pt x="6677" y="21464"/>
                  <a:pt x="7793" y="21085"/>
                </a:cubicBezTo>
                <a:cubicBezTo>
                  <a:pt x="8116" y="20975"/>
                  <a:pt x="8608" y="20899"/>
                  <a:pt x="8905" y="20914"/>
                </a:cubicBezTo>
                <a:cubicBezTo>
                  <a:pt x="9666" y="20952"/>
                  <a:pt x="10382" y="20815"/>
                  <a:pt x="10536" y="20605"/>
                </a:cubicBezTo>
                <a:cubicBezTo>
                  <a:pt x="10608" y="20506"/>
                  <a:pt x="10731" y="20419"/>
                  <a:pt x="10812" y="20411"/>
                </a:cubicBezTo>
                <a:cubicBezTo>
                  <a:pt x="10892" y="20403"/>
                  <a:pt x="11143" y="20215"/>
                  <a:pt x="11368" y="19994"/>
                </a:cubicBezTo>
                <a:cubicBezTo>
                  <a:pt x="11730" y="19639"/>
                  <a:pt x="11795" y="19612"/>
                  <a:pt x="11932" y="19749"/>
                </a:cubicBezTo>
                <a:cubicBezTo>
                  <a:pt x="12017" y="19834"/>
                  <a:pt x="12213" y="19903"/>
                  <a:pt x="12367" y="19903"/>
                </a:cubicBezTo>
                <a:cubicBezTo>
                  <a:pt x="12682" y="19903"/>
                  <a:pt x="14503" y="19396"/>
                  <a:pt x="14951" y="19183"/>
                </a:cubicBezTo>
                <a:cubicBezTo>
                  <a:pt x="15184" y="19073"/>
                  <a:pt x="15286" y="19078"/>
                  <a:pt x="15469" y="19201"/>
                </a:cubicBezTo>
                <a:cubicBezTo>
                  <a:pt x="16060" y="19596"/>
                  <a:pt x="17505" y="19597"/>
                  <a:pt x="18300" y="19201"/>
                </a:cubicBezTo>
                <a:cubicBezTo>
                  <a:pt x="18709" y="18997"/>
                  <a:pt x="19997" y="17462"/>
                  <a:pt x="19997" y="17179"/>
                </a:cubicBezTo>
                <a:cubicBezTo>
                  <a:pt x="19997" y="17139"/>
                  <a:pt x="20112" y="16912"/>
                  <a:pt x="20252" y="16671"/>
                </a:cubicBezTo>
                <a:cubicBezTo>
                  <a:pt x="20393" y="16429"/>
                  <a:pt x="20583" y="16003"/>
                  <a:pt x="20675" y="15723"/>
                </a:cubicBezTo>
                <a:cubicBezTo>
                  <a:pt x="20766" y="15443"/>
                  <a:pt x="20893" y="15058"/>
                  <a:pt x="20955" y="14872"/>
                </a:cubicBezTo>
                <a:cubicBezTo>
                  <a:pt x="21094" y="14451"/>
                  <a:pt x="21307" y="13040"/>
                  <a:pt x="21352" y="12233"/>
                </a:cubicBezTo>
                <a:cubicBezTo>
                  <a:pt x="21371" y="11901"/>
                  <a:pt x="21428" y="11570"/>
                  <a:pt x="21477" y="11502"/>
                </a:cubicBezTo>
                <a:cubicBezTo>
                  <a:pt x="21543" y="11412"/>
                  <a:pt x="21535" y="11333"/>
                  <a:pt x="21452" y="11205"/>
                </a:cubicBezTo>
                <a:cubicBezTo>
                  <a:pt x="21356" y="11057"/>
                  <a:pt x="21279" y="10500"/>
                  <a:pt x="21231" y="9612"/>
                </a:cubicBezTo>
                <a:cubicBezTo>
                  <a:pt x="21226" y="9518"/>
                  <a:pt x="21250" y="9333"/>
                  <a:pt x="21281" y="9201"/>
                </a:cubicBezTo>
                <a:cubicBezTo>
                  <a:pt x="21320" y="9035"/>
                  <a:pt x="21288" y="8895"/>
                  <a:pt x="21176" y="8749"/>
                </a:cubicBezTo>
                <a:cubicBezTo>
                  <a:pt x="21087" y="8633"/>
                  <a:pt x="20922" y="8310"/>
                  <a:pt x="20813" y="8030"/>
                </a:cubicBezTo>
                <a:cubicBezTo>
                  <a:pt x="20703" y="7750"/>
                  <a:pt x="20514" y="7305"/>
                  <a:pt x="20390" y="7042"/>
                </a:cubicBezTo>
                <a:cubicBezTo>
                  <a:pt x="20267" y="6779"/>
                  <a:pt x="20165" y="6497"/>
                  <a:pt x="20165" y="6414"/>
                </a:cubicBezTo>
                <a:cubicBezTo>
                  <a:pt x="20165" y="6156"/>
                  <a:pt x="19519" y="5063"/>
                  <a:pt x="19065" y="4552"/>
                </a:cubicBezTo>
                <a:cubicBezTo>
                  <a:pt x="18572" y="3997"/>
                  <a:pt x="17310" y="3082"/>
                  <a:pt x="16540" y="2724"/>
                </a:cubicBezTo>
                <a:cubicBezTo>
                  <a:pt x="16044" y="2494"/>
                  <a:pt x="15614" y="2100"/>
                  <a:pt x="14591" y="925"/>
                </a:cubicBezTo>
                <a:cubicBezTo>
                  <a:pt x="14169" y="440"/>
                  <a:pt x="13633" y="0"/>
                  <a:pt x="13462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58" name="Unknown-2.jpg"/>
          <p:cNvPicPr>
            <a:picLocks noChangeAspect="1"/>
          </p:cNvPicPr>
          <p:nvPr/>
        </p:nvPicPr>
        <p:blipFill>
          <a:blip r:embed="rId3"/>
          <a:srcRect l="6814" t="7048" r="9086" b="7127"/>
          <a:stretch>
            <a:fillRect/>
          </a:stretch>
        </p:blipFill>
        <p:spPr>
          <a:xfrm>
            <a:off x="7665779" y="3679635"/>
            <a:ext cx="1767491" cy="120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5" extrusionOk="0">
                <a:moveTo>
                  <a:pt x="13814" y="0"/>
                </a:moveTo>
                <a:cubicBezTo>
                  <a:pt x="13702" y="0"/>
                  <a:pt x="13047" y="529"/>
                  <a:pt x="12989" y="666"/>
                </a:cubicBezTo>
                <a:cubicBezTo>
                  <a:pt x="12966" y="722"/>
                  <a:pt x="12813" y="771"/>
                  <a:pt x="12653" y="771"/>
                </a:cubicBezTo>
                <a:cubicBezTo>
                  <a:pt x="12313" y="771"/>
                  <a:pt x="12268" y="853"/>
                  <a:pt x="12229" y="1517"/>
                </a:cubicBezTo>
                <a:cubicBezTo>
                  <a:pt x="12179" y="2370"/>
                  <a:pt x="11693" y="3078"/>
                  <a:pt x="11088" y="3182"/>
                </a:cubicBezTo>
                <a:cubicBezTo>
                  <a:pt x="10720" y="3245"/>
                  <a:pt x="10603" y="3450"/>
                  <a:pt x="10871" y="3560"/>
                </a:cubicBezTo>
                <a:lnTo>
                  <a:pt x="11044" y="3630"/>
                </a:lnTo>
                <a:lnTo>
                  <a:pt x="10884" y="3824"/>
                </a:lnTo>
                <a:cubicBezTo>
                  <a:pt x="10797" y="3932"/>
                  <a:pt x="10701" y="4124"/>
                  <a:pt x="10674" y="4251"/>
                </a:cubicBezTo>
                <a:cubicBezTo>
                  <a:pt x="10586" y="4657"/>
                  <a:pt x="10431" y="4745"/>
                  <a:pt x="9744" y="4768"/>
                </a:cubicBezTo>
                <a:cubicBezTo>
                  <a:pt x="9097" y="4791"/>
                  <a:pt x="9067" y="4802"/>
                  <a:pt x="8739" y="5196"/>
                </a:cubicBezTo>
                <a:cubicBezTo>
                  <a:pt x="8553" y="5419"/>
                  <a:pt x="8369" y="5604"/>
                  <a:pt x="8328" y="5604"/>
                </a:cubicBezTo>
                <a:cubicBezTo>
                  <a:pt x="8204" y="5604"/>
                  <a:pt x="7781" y="5942"/>
                  <a:pt x="7781" y="6041"/>
                </a:cubicBezTo>
                <a:cubicBezTo>
                  <a:pt x="7781" y="6247"/>
                  <a:pt x="7979" y="6203"/>
                  <a:pt x="8399" y="5902"/>
                </a:cubicBezTo>
                <a:cubicBezTo>
                  <a:pt x="8956" y="5504"/>
                  <a:pt x="9116" y="5556"/>
                  <a:pt x="8905" y="6066"/>
                </a:cubicBezTo>
                <a:cubicBezTo>
                  <a:pt x="8823" y="6264"/>
                  <a:pt x="8739" y="6503"/>
                  <a:pt x="8715" y="6593"/>
                </a:cubicBezTo>
                <a:cubicBezTo>
                  <a:pt x="8691" y="6684"/>
                  <a:pt x="8643" y="6833"/>
                  <a:pt x="8610" y="6926"/>
                </a:cubicBezTo>
                <a:cubicBezTo>
                  <a:pt x="8577" y="7019"/>
                  <a:pt x="8524" y="7304"/>
                  <a:pt x="8494" y="7558"/>
                </a:cubicBezTo>
                <a:cubicBezTo>
                  <a:pt x="8465" y="7812"/>
                  <a:pt x="8412" y="8049"/>
                  <a:pt x="8372" y="8085"/>
                </a:cubicBezTo>
                <a:cubicBezTo>
                  <a:pt x="8333" y="8121"/>
                  <a:pt x="8125" y="8159"/>
                  <a:pt x="7910" y="8174"/>
                </a:cubicBezTo>
                <a:cubicBezTo>
                  <a:pt x="7059" y="8234"/>
                  <a:pt x="6394" y="9127"/>
                  <a:pt x="6444" y="10138"/>
                </a:cubicBezTo>
                <a:cubicBezTo>
                  <a:pt x="6458" y="10431"/>
                  <a:pt x="6432" y="10600"/>
                  <a:pt x="6369" y="10631"/>
                </a:cubicBezTo>
                <a:cubicBezTo>
                  <a:pt x="6224" y="10702"/>
                  <a:pt x="5995" y="10348"/>
                  <a:pt x="5938" y="9959"/>
                </a:cubicBezTo>
                <a:cubicBezTo>
                  <a:pt x="5865" y="9466"/>
                  <a:pt x="5652" y="8887"/>
                  <a:pt x="5429" y="8582"/>
                </a:cubicBezTo>
                <a:cubicBezTo>
                  <a:pt x="5195" y="8262"/>
                  <a:pt x="4595" y="8146"/>
                  <a:pt x="4254" y="8353"/>
                </a:cubicBezTo>
                <a:cubicBezTo>
                  <a:pt x="3630" y="8732"/>
                  <a:pt x="3155" y="10148"/>
                  <a:pt x="3354" y="11033"/>
                </a:cubicBezTo>
                <a:cubicBezTo>
                  <a:pt x="3405" y="11258"/>
                  <a:pt x="3423" y="11475"/>
                  <a:pt x="3395" y="11516"/>
                </a:cubicBezTo>
                <a:cubicBezTo>
                  <a:pt x="3367" y="11556"/>
                  <a:pt x="3126" y="11571"/>
                  <a:pt x="2859" y="11551"/>
                </a:cubicBezTo>
                <a:cubicBezTo>
                  <a:pt x="2591" y="11530"/>
                  <a:pt x="2279" y="11571"/>
                  <a:pt x="2166" y="11640"/>
                </a:cubicBezTo>
                <a:cubicBezTo>
                  <a:pt x="1694" y="11926"/>
                  <a:pt x="1563" y="12979"/>
                  <a:pt x="1894" y="13828"/>
                </a:cubicBezTo>
                <a:cubicBezTo>
                  <a:pt x="1997" y="14091"/>
                  <a:pt x="2065" y="14348"/>
                  <a:pt x="2044" y="14400"/>
                </a:cubicBezTo>
                <a:cubicBezTo>
                  <a:pt x="2022" y="14451"/>
                  <a:pt x="1837" y="14465"/>
                  <a:pt x="1633" y="14429"/>
                </a:cubicBezTo>
                <a:cubicBezTo>
                  <a:pt x="936" y="14308"/>
                  <a:pt x="148" y="15123"/>
                  <a:pt x="17" y="16100"/>
                </a:cubicBezTo>
                <a:cubicBezTo>
                  <a:pt x="-96" y="16941"/>
                  <a:pt x="383" y="17801"/>
                  <a:pt x="964" y="17801"/>
                </a:cubicBezTo>
                <a:cubicBezTo>
                  <a:pt x="1192" y="17801"/>
                  <a:pt x="1278" y="17863"/>
                  <a:pt x="1402" y="18119"/>
                </a:cubicBezTo>
                <a:cubicBezTo>
                  <a:pt x="1586" y="18497"/>
                  <a:pt x="1599" y="18709"/>
                  <a:pt x="1446" y="18895"/>
                </a:cubicBezTo>
                <a:cubicBezTo>
                  <a:pt x="1385" y="18969"/>
                  <a:pt x="1352" y="19079"/>
                  <a:pt x="1375" y="19133"/>
                </a:cubicBezTo>
                <a:cubicBezTo>
                  <a:pt x="1398" y="19187"/>
                  <a:pt x="1369" y="19254"/>
                  <a:pt x="1310" y="19287"/>
                </a:cubicBezTo>
                <a:cubicBezTo>
                  <a:pt x="1177" y="19362"/>
                  <a:pt x="1261" y="20196"/>
                  <a:pt x="1416" y="20336"/>
                </a:cubicBezTo>
                <a:cubicBezTo>
                  <a:pt x="1631" y="20531"/>
                  <a:pt x="2342" y="20572"/>
                  <a:pt x="2937" y="20426"/>
                </a:cubicBezTo>
                <a:cubicBezTo>
                  <a:pt x="3271" y="20344"/>
                  <a:pt x="4075" y="20268"/>
                  <a:pt x="4722" y="20257"/>
                </a:cubicBezTo>
                <a:cubicBezTo>
                  <a:pt x="5518" y="20244"/>
                  <a:pt x="6054" y="20179"/>
                  <a:pt x="6383" y="20058"/>
                </a:cubicBezTo>
                <a:cubicBezTo>
                  <a:pt x="6676" y="19950"/>
                  <a:pt x="7101" y="19892"/>
                  <a:pt x="7455" y="19909"/>
                </a:cubicBezTo>
                <a:cubicBezTo>
                  <a:pt x="8459" y="19955"/>
                  <a:pt x="9522" y="19874"/>
                  <a:pt x="9992" y="19715"/>
                </a:cubicBezTo>
                <a:cubicBezTo>
                  <a:pt x="10239" y="19631"/>
                  <a:pt x="10697" y="19562"/>
                  <a:pt x="11007" y="19561"/>
                </a:cubicBezTo>
                <a:cubicBezTo>
                  <a:pt x="11548" y="19559"/>
                  <a:pt x="11759" y="19508"/>
                  <a:pt x="13329" y="19024"/>
                </a:cubicBezTo>
                <a:cubicBezTo>
                  <a:pt x="13719" y="18903"/>
                  <a:pt x="14067" y="18833"/>
                  <a:pt x="14103" y="18865"/>
                </a:cubicBezTo>
                <a:cubicBezTo>
                  <a:pt x="14138" y="18897"/>
                  <a:pt x="14149" y="19029"/>
                  <a:pt x="14127" y="19158"/>
                </a:cubicBezTo>
                <a:cubicBezTo>
                  <a:pt x="14088" y="19385"/>
                  <a:pt x="14155" y="19957"/>
                  <a:pt x="14266" y="20351"/>
                </a:cubicBezTo>
                <a:cubicBezTo>
                  <a:pt x="14305" y="20491"/>
                  <a:pt x="14272" y="20571"/>
                  <a:pt x="14140" y="20645"/>
                </a:cubicBezTo>
                <a:cubicBezTo>
                  <a:pt x="14042" y="20700"/>
                  <a:pt x="13920" y="20818"/>
                  <a:pt x="13869" y="20908"/>
                </a:cubicBezTo>
                <a:cubicBezTo>
                  <a:pt x="13791" y="21045"/>
                  <a:pt x="13821" y="21101"/>
                  <a:pt x="14059" y="21251"/>
                </a:cubicBezTo>
                <a:cubicBezTo>
                  <a:pt x="14609" y="21600"/>
                  <a:pt x="16703" y="21304"/>
                  <a:pt x="16703" y="20878"/>
                </a:cubicBezTo>
                <a:cubicBezTo>
                  <a:pt x="16703" y="20832"/>
                  <a:pt x="16631" y="20722"/>
                  <a:pt x="16540" y="20635"/>
                </a:cubicBezTo>
                <a:lnTo>
                  <a:pt x="16378" y="20476"/>
                </a:lnTo>
                <a:lnTo>
                  <a:pt x="16591" y="20063"/>
                </a:lnTo>
                <a:cubicBezTo>
                  <a:pt x="16778" y="19705"/>
                  <a:pt x="16836" y="19657"/>
                  <a:pt x="17036" y="19710"/>
                </a:cubicBezTo>
                <a:cubicBezTo>
                  <a:pt x="17163" y="19744"/>
                  <a:pt x="17501" y="19700"/>
                  <a:pt x="17790" y="19611"/>
                </a:cubicBezTo>
                <a:cubicBezTo>
                  <a:pt x="18079" y="19521"/>
                  <a:pt x="18589" y="19446"/>
                  <a:pt x="18924" y="19446"/>
                </a:cubicBezTo>
                <a:cubicBezTo>
                  <a:pt x="19258" y="19446"/>
                  <a:pt x="19684" y="19414"/>
                  <a:pt x="19871" y="19377"/>
                </a:cubicBezTo>
                <a:lnTo>
                  <a:pt x="20211" y="19312"/>
                </a:lnTo>
                <a:lnTo>
                  <a:pt x="20177" y="18914"/>
                </a:lnTo>
                <a:cubicBezTo>
                  <a:pt x="20156" y="18695"/>
                  <a:pt x="20132" y="18389"/>
                  <a:pt x="20126" y="18238"/>
                </a:cubicBezTo>
                <a:cubicBezTo>
                  <a:pt x="20119" y="18087"/>
                  <a:pt x="20091" y="17916"/>
                  <a:pt x="20065" y="17855"/>
                </a:cubicBezTo>
                <a:cubicBezTo>
                  <a:pt x="20038" y="17795"/>
                  <a:pt x="20008" y="17572"/>
                  <a:pt x="19993" y="17363"/>
                </a:cubicBezTo>
                <a:cubicBezTo>
                  <a:pt x="19970" y="17022"/>
                  <a:pt x="19995" y="16964"/>
                  <a:pt x="20244" y="16771"/>
                </a:cubicBezTo>
                <a:cubicBezTo>
                  <a:pt x="20426" y="16631"/>
                  <a:pt x="20557" y="16419"/>
                  <a:pt x="20628" y="16160"/>
                </a:cubicBezTo>
                <a:cubicBezTo>
                  <a:pt x="20688" y="15942"/>
                  <a:pt x="20809" y="15673"/>
                  <a:pt x="20896" y="15558"/>
                </a:cubicBezTo>
                <a:cubicBezTo>
                  <a:pt x="21234" y="15111"/>
                  <a:pt x="21267" y="14021"/>
                  <a:pt x="20961" y="13450"/>
                </a:cubicBezTo>
                <a:lnTo>
                  <a:pt x="20808" y="13171"/>
                </a:lnTo>
                <a:lnTo>
                  <a:pt x="20998" y="12873"/>
                </a:lnTo>
                <a:cubicBezTo>
                  <a:pt x="21467" y="12136"/>
                  <a:pt x="21481" y="11407"/>
                  <a:pt x="21039" y="10695"/>
                </a:cubicBezTo>
                <a:cubicBezTo>
                  <a:pt x="20921" y="10506"/>
                  <a:pt x="20906" y="10416"/>
                  <a:pt x="20971" y="10238"/>
                </a:cubicBezTo>
                <a:cubicBezTo>
                  <a:pt x="21180" y="9666"/>
                  <a:pt x="21006" y="8823"/>
                  <a:pt x="20584" y="8368"/>
                </a:cubicBezTo>
                <a:cubicBezTo>
                  <a:pt x="20491" y="8268"/>
                  <a:pt x="20470" y="8182"/>
                  <a:pt x="20519" y="8095"/>
                </a:cubicBezTo>
                <a:cubicBezTo>
                  <a:pt x="20559" y="8024"/>
                  <a:pt x="20617" y="7667"/>
                  <a:pt x="20652" y="7304"/>
                </a:cubicBezTo>
                <a:lnTo>
                  <a:pt x="20716" y="6648"/>
                </a:lnTo>
                <a:lnTo>
                  <a:pt x="21110" y="6613"/>
                </a:lnTo>
                <a:cubicBezTo>
                  <a:pt x="21473" y="6582"/>
                  <a:pt x="21504" y="6561"/>
                  <a:pt x="21504" y="6310"/>
                </a:cubicBezTo>
                <a:cubicBezTo>
                  <a:pt x="21504" y="6160"/>
                  <a:pt x="21450" y="5914"/>
                  <a:pt x="21385" y="5768"/>
                </a:cubicBezTo>
                <a:cubicBezTo>
                  <a:pt x="21317" y="5615"/>
                  <a:pt x="21286" y="5412"/>
                  <a:pt x="21314" y="5285"/>
                </a:cubicBezTo>
                <a:cubicBezTo>
                  <a:pt x="21348" y="5129"/>
                  <a:pt x="21305" y="4993"/>
                  <a:pt x="21168" y="4818"/>
                </a:cubicBezTo>
                <a:cubicBezTo>
                  <a:pt x="21061" y="4682"/>
                  <a:pt x="20992" y="4507"/>
                  <a:pt x="21012" y="4430"/>
                </a:cubicBezTo>
                <a:cubicBezTo>
                  <a:pt x="21054" y="4269"/>
                  <a:pt x="20777" y="3953"/>
                  <a:pt x="20594" y="3953"/>
                </a:cubicBezTo>
                <a:cubicBezTo>
                  <a:pt x="20526" y="3953"/>
                  <a:pt x="20428" y="4031"/>
                  <a:pt x="20377" y="4122"/>
                </a:cubicBezTo>
                <a:cubicBezTo>
                  <a:pt x="20326" y="4213"/>
                  <a:pt x="20208" y="4286"/>
                  <a:pt x="20115" y="4286"/>
                </a:cubicBezTo>
                <a:cubicBezTo>
                  <a:pt x="20023" y="4286"/>
                  <a:pt x="19853" y="4399"/>
                  <a:pt x="19735" y="4535"/>
                </a:cubicBezTo>
                <a:cubicBezTo>
                  <a:pt x="19617" y="4671"/>
                  <a:pt x="19402" y="4842"/>
                  <a:pt x="19257" y="4918"/>
                </a:cubicBezTo>
                <a:cubicBezTo>
                  <a:pt x="19007" y="5047"/>
                  <a:pt x="18981" y="5038"/>
                  <a:pt x="18822" y="4753"/>
                </a:cubicBezTo>
                <a:cubicBezTo>
                  <a:pt x="18729" y="4588"/>
                  <a:pt x="18656" y="4411"/>
                  <a:pt x="18656" y="4366"/>
                </a:cubicBezTo>
                <a:cubicBezTo>
                  <a:pt x="18655" y="4213"/>
                  <a:pt x="18348" y="4286"/>
                  <a:pt x="18031" y="4510"/>
                </a:cubicBezTo>
                <a:cubicBezTo>
                  <a:pt x="17752" y="4707"/>
                  <a:pt x="17708" y="4713"/>
                  <a:pt x="17634" y="4565"/>
                </a:cubicBezTo>
                <a:cubicBezTo>
                  <a:pt x="17491" y="4278"/>
                  <a:pt x="17308" y="4376"/>
                  <a:pt x="16934" y="4937"/>
                </a:cubicBezTo>
                <a:cubicBezTo>
                  <a:pt x="16445" y="5674"/>
                  <a:pt x="16335" y="5684"/>
                  <a:pt x="16218" y="5017"/>
                </a:cubicBezTo>
                <a:cubicBezTo>
                  <a:pt x="16085" y="4260"/>
                  <a:pt x="15899" y="3953"/>
                  <a:pt x="15454" y="3749"/>
                </a:cubicBezTo>
                <a:cubicBezTo>
                  <a:pt x="15243" y="3652"/>
                  <a:pt x="15004" y="3482"/>
                  <a:pt x="14924" y="3376"/>
                </a:cubicBezTo>
                <a:cubicBezTo>
                  <a:pt x="14750" y="3145"/>
                  <a:pt x="14633" y="3136"/>
                  <a:pt x="14371" y="3336"/>
                </a:cubicBezTo>
                <a:cubicBezTo>
                  <a:pt x="14193" y="3472"/>
                  <a:pt x="14151" y="3466"/>
                  <a:pt x="13967" y="3252"/>
                </a:cubicBezTo>
                <a:cubicBezTo>
                  <a:pt x="13775" y="3028"/>
                  <a:pt x="13767" y="2985"/>
                  <a:pt x="13845" y="2576"/>
                </a:cubicBezTo>
                <a:cubicBezTo>
                  <a:pt x="13890" y="2336"/>
                  <a:pt x="13929" y="1996"/>
                  <a:pt x="13930" y="1815"/>
                </a:cubicBezTo>
                <a:cubicBezTo>
                  <a:pt x="13930" y="1634"/>
                  <a:pt x="13997" y="1335"/>
                  <a:pt x="14079" y="1154"/>
                </a:cubicBezTo>
                <a:cubicBezTo>
                  <a:pt x="14161" y="972"/>
                  <a:pt x="14228" y="753"/>
                  <a:pt x="14228" y="666"/>
                </a:cubicBezTo>
                <a:cubicBezTo>
                  <a:pt x="14229" y="471"/>
                  <a:pt x="13937" y="0"/>
                  <a:pt x="13814" y="0"/>
                </a:cubicBezTo>
                <a:close/>
                <a:moveTo>
                  <a:pt x="1069" y="19397"/>
                </a:moveTo>
                <a:cubicBezTo>
                  <a:pt x="1060" y="19382"/>
                  <a:pt x="1025" y="19392"/>
                  <a:pt x="961" y="19417"/>
                </a:cubicBezTo>
                <a:cubicBezTo>
                  <a:pt x="875" y="19449"/>
                  <a:pt x="786" y="19518"/>
                  <a:pt x="764" y="19571"/>
                </a:cubicBezTo>
                <a:cubicBezTo>
                  <a:pt x="696" y="19732"/>
                  <a:pt x="934" y="19678"/>
                  <a:pt x="1029" y="19511"/>
                </a:cubicBezTo>
                <a:cubicBezTo>
                  <a:pt x="1065" y="19447"/>
                  <a:pt x="1079" y="19411"/>
                  <a:pt x="1069" y="1939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59" name="Unknown-4.jpg"/>
          <p:cNvPicPr>
            <a:picLocks noChangeAspect="1"/>
          </p:cNvPicPr>
          <p:nvPr/>
        </p:nvPicPr>
        <p:blipFill>
          <a:blip r:embed="rId4"/>
          <a:srcRect l="15113" t="9138" r="9234" b="5391"/>
          <a:stretch>
            <a:fillRect/>
          </a:stretch>
        </p:blipFill>
        <p:spPr>
          <a:xfrm>
            <a:off x="5389079" y="3828190"/>
            <a:ext cx="945847" cy="120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1" extrusionOk="0">
                <a:moveTo>
                  <a:pt x="12609" y="0"/>
                </a:moveTo>
                <a:cubicBezTo>
                  <a:pt x="12426" y="0"/>
                  <a:pt x="11977" y="341"/>
                  <a:pt x="11693" y="692"/>
                </a:cubicBezTo>
                <a:cubicBezTo>
                  <a:pt x="11273" y="1212"/>
                  <a:pt x="11076" y="1733"/>
                  <a:pt x="11013" y="2506"/>
                </a:cubicBezTo>
                <a:cubicBezTo>
                  <a:pt x="10981" y="2886"/>
                  <a:pt x="10934" y="3266"/>
                  <a:pt x="10905" y="3353"/>
                </a:cubicBezTo>
                <a:lnTo>
                  <a:pt x="10847" y="3513"/>
                </a:lnTo>
                <a:lnTo>
                  <a:pt x="9646" y="3498"/>
                </a:lnTo>
                <a:cubicBezTo>
                  <a:pt x="8326" y="3484"/>
                  <a:pt x="7910" y="3549"/>
                  <a:pt x="7058" y="3889"/>
                </a:cubicBezTo>
                <a:cubicBezTo>
                  <a:pt x="6324" y="4182"/>
                  <a:pt x="4886" y="5259"/>
                  <a:pt x="4883" y="5518"/>
                </a:cubicBezTo>
                <a:cubicBezTo>
                  <a:pt x="4883" y="5561"/>
                  <a:pt x="4837" y="5619"/>
                  <a:pt x="4775" y="5648"/>
                </a:cubicBezTo>
                <a:cubicBezTo>
                  <a:pt x="4670" y="5697"/>
                  <a:pt x="4391" y="6039"/>
                  <a:pt x="4006" y="6600"/>
                </a:cubicBezTo>
                <a:cubicBezTo>
                  <a:pt x="3874" y="6793"/>
                  <a:pt x="2407" y="8704"/>
                  <a:pt x="2041" y="9161"/>
                </a:cubicBezTo>
                <a:cubicBezTo>
                  <a:pt x="1738" y="9539"/>
                  <a:pt x="1334" y="10137"/>
                  <a:pt x="1252" y="10324"/>
                </a:cubicBezTo>
                <a:cubicBezTo>
                  <a:pt x="1199" y="10446"/>
                  <a:pt x="1109" y="10582"/>
                  <a:pt x="1055" y="10624"/>
                </a:cubicBezTo>
                <a:cubicBezTo>
                  <a:pt x="1002" y="10667"/>
                  <a:pt x="960" y="10729"/>
                  <a:pt x="960" y="10760"/>
                </a:cubicBezTo>
                <a:cubicBezTo>
                  <a:pt x="960" y="10791"/>
                  <a:pt x="885" y="10944"/>
                  <a:pt x="795" y="11101"/>
                </a:cubicBezTo>
                <a:cubicBezTo>
                  <a:pt x="562" y="11503"/>
                  <a:pt x="153" y="12663"/>
                  <a:pt x="51" y="13210"/>
                </a:cubicBezTo>
                <a:cubicBezTo>
                  <a:pt x="-39" y="13691"/>
                  <a:pt x="-6" y="14742"/>
                  <a:pt x="121" y="15275"/>
                </a:cubicBezTo>
                <a:cubicBezTo>
                  <a:pt x="266" y="15891"/>
                  <a:pt x="373" y="16243"/>
                  <a:pt x="445" y="16373"/>
                </a:cubicBezTo>
                <a:cubicBezTo>
                  <a:pt x="485" y="16445"/>
                  <a:pt x="607" y="16715"/>
                  <a:pt x="712" y="16969"/>
                </a:cubicBezTo>
                <a:cubicBezTo>
                  <a:pt x="817" y="17223"/>
                  <a:pt x="1020" y="17596"/>
                  <a:pt x="1170" y="17801"/>
                </a:cubicBezTo>
                <a:cubicBezTo>
                  <a:pt x="1735" y="18574"/>
                  <a:pt x="2920" y="19575"/>
                  <a:pt x="3783" y="20011"/>
                </a:cubicBezTo>
                <a:cubicBezTo>
                  <a:pt x="5033" y="20643"/>
                  <a:pt x="5004" y="20607"/>
                  <a:pt x="4508" y="20793"/>
                </a:cubicBezTo>
                <a:cubicBezTo>
                  <a:pt x="4243" y="20892"/>
                  <a:pt x="3885" y="21242"/>
                  <a:pt x="3885" y="21399"/>
                </a:cubicBezTo>
                <a:cubicBezTo>
                  <a:pt x="3885" y="21437"/>
                  <a:pt x="4313" y="21494"/>
                  <a:pt x="4864" y="21530"/>
                </a:cubicBezTo>
                <a:cubicBezTo>
                  <a:pt x="5957" y="21600"/>
                  <a:pt x="7854" y="21578"/>
                  <a:pt x="9315" y="21480"/>
                </a:cubicBezTo>
                <a:cubicBezTo>
                  <a:pt x="12111" y="21291"/>
                  <a:pt x="12819" y="21221"/>
                  <a:pt x="13531" y="21069"/>
                </a:cubicBezTo>
                <a:cubicBezTo>
                  <a:pt x="13715" y="21029"/>
                  <a:pt x="13956" y="21006"/>
                  <a:pt x="14071" y="21013"/>
                </a:cubicBezTo>
                <a:cubicBezTo>
                  <a:pt x="14349" y="21032"/>
                  <a:pt x="15187" y="20861"/>
                  <a:pt x="15222" y="20778"/>
                </a:cubicBezTo>
                <a:cubicBezTo>
                  <a:pt x="15237" y="20742"/>
                  <a:pt x="15096" y="20634"/>
                  <a:pt x="14911" y="20537"/>
                </a:cubicBezTo>
                <a:cubicBezTo>
                  <a:pt x="14725" y="20441"/>
                  <a:pt x="14574" y="20343"/>
                  <a:pt x="14574" y="20322"/>
                </a:cubicBezTo>
                <a:cubicBezTo>
                  <a:pt x="14574" y="20234"/>
                  <a:pt x="14926" y="19901"/>
                  <a:pt x="15019" y="19901"/>
                </a:cubicBezTo>
                <a:cubicBezTo>
                  <a:pt x="15132" y="19901"/>
                  <a:pt x="16583" y="18776"/>
                  <a:pt x="16583" y="18688"/>
                </a:cubicBezTo>
                <a:cubicBezTo>
                  <a:pt x="16583" y="18657"/>
                  <a:pt x="16709" y="18517"/>
                  <a:pt x="16869" y="18377"/>
                </a:cubicBezTo>
                <a:cubicBezTo>
                  <a:pt x="17029" y="18238"/>
                  <a:pt x="17296" y="17913"/>
                  <a:pt x="17460" y="17651"/>
                </a:cubicBezTo>
                <a:cubicBezTo>
                  <a:pt x="17625" y="17389"/>
                  <a:pt x="17789" y="17143"/>
                  <a:pt x="17829" y="17104"/>
                </a:cubicBezTo>
                <a:cubicBezTo>
                  <a:pt x="17870" y="17066"/>
                  <a:pt x="18043" y="16707"/>
                  <a:pt x="18211" y="16313"/>
                </a:cubicBezTo>
                <a:cubicBezTo>
                  <a:pt x="18896" y="14698"/>
                  <a:pt x="18792" y="13130"/>
                  <a:pt x="17912" y="11717"/>
                </a:cubicBezTo>
                <a:cubicBezTo>
                  <a:pt x="17724" y="11416"/>
                  <a:pt x="17475" y="10992"/>
                  <a:pt x="17359" y="10775"/>
                </a:cubicBezTo>
                <a:cubicBezTo>
                  <a:pt x="17097" y="10285"/>
                  <a:pt x="16986" y="10083"/>
                  <a:pt x="16723" y="9622"/>
                </a:cubicBezTo>
                <a:cubicBezTo>
                  <a:pt x="16609" y="9423"/>
                  <a:pt x="16490" y="9187"/>
                  <a:pt x="16456" y="9096"/>
                </a:cubicBezTo>
                <a:cubicBezTo>
                  <a:pt x="16421" y="9005"/>
                  <a:pt x="16268" y="8689"/>
                  <a:pt x="16119" y="8399"/>
                </a:cubicBezTo>
                <a:cubicBezTo>
                  <a:pt x="15969" y="8109"/>
                  <a:pt x="15748" y="7637"/>
                  <a:pt x="15623" y="7347"/>
                </a:cubicBezTo>
                <a:cubicBezTo>
                  <a:pt x="15068" y="6058"/>
                  <a:pt x="14742" y="5596"/>
                  <a:pt x="13969" y="5007"/>
                </a:cubicBezTo>
                <a:cubicBezTo>
                  <a:pt x="13562" y="4696"/>
                  <a:pt x="12491" y="4220"/>
                  <a:pt x="12202" y="4220"/>
                </a:cubicBezTo>
                <a:cubicBezTo>
                  <a:pt x="12134" y="4220"/>
                  <a:pt x="12048" y="4179"/>
                  <a:pt x="12011" y="4130"/>
                </a:cubicBezTo>
                <a:cubicBezTo>
                  <a:pt x="11974" y="4080"/>
                  <a:pt x="11858" y="4004"/>
                  <a:pt x="11750" y="3959"/>
                </a:cubicBezTo>
                <a:cubicBezTo>
                  <a:pt x="11555" y="3878"/>
                  <a:pt x="11551" y="3876"/>
                  <a:pt x="11610" y="2997"/>
                </a:cubicBezTo>
                <a:cubicBezTo>
                  <a:pt x="11700" y="1681"/>
                  <a:pt x="11685" y="1706"/>
                  <a:pt x="12278" y="1564"/>
                </a:cubicBezTo>
                <a:cubicBezTo>
                  <a:pt x="12575" y="1492"/>
                  <a:pt x="12965" y="1452"/>
                  <a:pt x="13238" y="1463"/>
                </a:cubicBezTo>
                <a:lnTo>
                  <a:pt x="13696" y="1483"/>
                </a:lnTo>
                <a:lnTo>
                  <a:pt x="13747" y="1744"/>
                </a:lnTo>
                <a:cubicBezTo>
                  <a:pt x="13813" y="2117"/>
                  <a:pt x="13953" y="2293"/>
                  <a:pt x="14669" y="2912"/>
                </a:cubicBezTo>
                <a:cubicBezTo>
                  <a:pt x="15565" y="3686"/>
                  <a:pt x="16261" y="4497"/>
                  <a:pt x="16672" y="5237"/>
                </a:cubicBezTo>
                <a:cubicBezTo>
                  <a:pt x="16772" y="5418"/>
                  <a:pt x="16901" y="5596"/>
                  <a:pt x="16958" y="5633"/>
                </a:cubicBezTo>
                <a:cubicBezTo>
                  <a:pt x="17015" y="5670"/>
                  <a:pt x="17084" y="5773"/>
                  <a:pt x="17111" y="5864"/>
                </a:cubicBezTo>
                <a:cubicBezTo>
                  <a:pt x="17241" y="6314"/>
                  <a:pt x="17456" y="6905"/>
                  <a:pt x="17549" y="7076"/>
                </a:cubicBezTo>
                <a:cubicBezTo>
                  <a:pt x="17607" y="7182"/>
                  <a:pt x="17631" y="7312"/>
                  <a:pt x="17607" y="7362"/>
                </a:cubicBezTo>
                <a:cubicBezTo>
                  <a:pt x="17582" y="7412"/>
                  <a:pt x="17626" y="7507"/>
                  <a:pt x="17702" y="7572"/>
                </a:cubicBezTo>
                <a:cubicBezTo>
                  <a:pt x="17778" y="7638"/>
                  <a:pt x="17818" y="7737"/>
                  <a:pt x="17791" y="7793"/>
                </a:cubicBezTo>
                <a:cubicBezTo>
                  <a:pt x="17764" y="7849"/>
                  <a:pt x="17780" y="7914"/>
                  <a:pt x="17829" y="7938"/>
                </a:cubicBezTo>
                <a:cubicBezTo>
                  <a:pt x="17878" y="7962"/>
                  <a:pt x="17918" y="8050"/>
                  <a:pt x="17918" y="8134"/>
                </a:cubicBezTo>
                <a:cubicBezTo>
                  <a:pt x="17918" y="8218"/>
                  <a:pt x="17976" y="8324"/>
                  <a:pt x="18045" y="8369"/>
                </a:cubicBezTo>
                <a:cubicBezTo>
                  <a:pt x="18114" y="8414"/>
                  <a:pt x="18166" y="8499"/>
                  <a:pt x="18166" y="8560"/>
                </a:cubicBezTo>
                <a:cubicBezTo>
                  <a:pt x="18166" y="8746"/>
                  <a:pt x="19139" y="9834"/>
                  <a:pt x="19705" y="10279"/>
                </a:cubicBezTo>
                <a:cubicBezTo>
                  <a:pt x="19994" y="10506"/>
                  <a:pt x="20300" y="10595"/>
                  <a:pt x="20207" y="10424"/>
                </a:cubicBezTo>
                <a:cubicBezTo>
                  <a:pt x="20090" y="10210"/>
                  <a:pt x="20072" y="9946"/>
                  <a:pt x="20156" y="9768"/>
                </a:cubicBezTo>
                <a:cubicBezTo>
                  <a:pt x="20203" y="9668"/>
                  <a:pt x="20268" y="9529"/>
                  <a:pt x="20303" y="9457"/>
                </a:cubicBezTo>
                <a:cubicBezTo>
                  <a:pt x="20337" y="9384"/>
                  <a:pt x="20431" y="9148"/>
                  <a:pt x="20512" y="8931"/>
                </a:cubicBezTo>
                <a:cubicBezTo>
                  <a:pt x="20765" y="8255"/>
                  <a:pt x="20947" y="7882"/>
                  <a:pt x="21104" y="7703"/>
                </a:cubicBezTo>
                <a:cubicBezTo>
                  <a:pt x="21187" y="7608"/>
                  <a:pt x="21234" y="7509"/>
                  <a:pt x="21205" y="7487"/>
                </a:cubicBezTo>
                <a:cubicBezTo>
                  <a:pt x="21177" y="7465"/>
                  <a:pt x="21190" y="7413"/>
                  <a:pt x="21237" y="7367"/>
                </a:cubicBezTo>
                <a:cubicBezTo>
                  <a:pt x="21409" y="7200"/>
                  <a:pt x="21536" y="6474"/>
                  <a:pt x="21549" y="5603"/>
                </a:cubicBezTo>
                <a:cubicBezTo>
                  <a:pt x="21561" y="4755"/>
                  <a:pt x="21552" y="4692"/>
                  <a:pt x="21326" y="4305"/>
                </a:cubicBezTo>
                <a:cubicBezTo>
                  <a:pt x="21196" y="4082"/>
                  <a:pt x="21091" y="3862"/>
                  <a:pt x="21091" y="3819"/>
                </a:cubicBezTo>
                <a:cubicBezTo>
                  <a:pt x="21091" y="3717"/>
                  <a:pt x="20346" y="2877"/>
                  <a:pt x="20226" y="2842"/>
                </a:cubicBezTo>
                <a:cubicBezTo>
                  <a:pt x="20176" y="2827"/>
                  <a:pt x="20007" y="2694"/>
                  <a:pt x="19845" y="2551"/>
                </a:cubicBezTo>
                <a:cubicBezTo>
                  <a:pt x="19129" y="1921"/>
                  <a:pt x="17846" y="1411"/>
                  <a:pt x="16659" y="1283"/>
                </a:cubicBezTo>
                <a:cubicBezTo>
                  <a:pt x="16411" y="1256"/>
                  <a:pt x="16111" y="1207"/>
                  <a:pt x="15998" y="1173"/>
                </a:cubicBezTo>
                <a:cubicBezTo>
                  <a:pt x="15694" y="1082"/>
                  <a:pt x="15114" y="1095"/>
                  <a:pt x="14434" y="1208"/>
                </a:cubicBezTo>
                <a:cubicBezTo>
                  <a:pt x="14020" y="1277"/>
                  <a:pt x="13746" y="1289"/>
                  <a:pt x="13556" y="1248"/>
                </a:cubicBezTo>
                <a:cubicBezTo>
                  <a:pt x="13372" y="1208"/>
                  <a:pt x="13105" y="1221"/>
                  <a:pt x="12755" y="1278"/>
                </a:cubicBezTo>
                <a:cubicBezTo>
                  <a:pt x="12414" y="1334"/>
                  <a:pt x="12210" y="1340"/>
                  <a:pt x="12176" y="1298"/>
                </a:cubicBezTo>
                <a:cubicBezTo>
                  <a:pt x="12111" y="1215"/>
                  <a:pt x="12388" y="1052"/>
                  <a:pt x="12596" y="1052"/>
                </a:cubicBezTo>
                <a:cubicBezTo>
                  <a:pt x="12684" y="1052"/>
                  <a:pt x="12860" y="967"/>
                  <a:pt x="12990" y="857"/>
                </a:cubicBezTo>
                <a:cubicBezTo>
                  <a:pt x="13197" y="683"/>
                  <a:pt x="13216" y="627"/>
                  <a:pt x="13149" y="441"/>
                </a:cubicBezTo>
                <a:cubicBezTo>
                  <a:pt x="13070" y="220"/>
                  <a:pt x="12799" y="0"/>
                  <a:pt x="1260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9" name="Shape 553"/>
          <p:cNvSpPr/>
          <p:nvPr/>
        </p:nvSpPr>
        <p:spPr>
          <a:xfrm>
            <a:off x="2733734" y="2878812"/>
            <a:ext cx="647614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o</a:t>
            </a:r>
            <a:r>
              <a:rPr sz="3516" dirty="0"/>
              <a:t> </a:t>
            </a:r>
          </a:p>
        </p:txBody>
      </p:sp>
      <p:sp>
        <p:nvSpPr>
          <p:cNvPr id="11" name="Shape 553"/>
          <p:cNvSpPr/>
          <p:nvPr/>
        </p:nvSpPr>
        <p:spPr>
          <a:xfrm>
            <a:off x="5524265" y="2867667"/>
            <a:ext cx="312586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en-US" sz="3516" dirty="0"/>
              <a:t>l</a:t>
            </a:r>
            <a:r>
              <a:rPr sz="3516" dirty="0"/>
              <a:t> </a:t>
            </a:r>
          </a:p>
        </p:txBody>
      </p:sp>
      <p:sp>
        <p:nvSpPr>
          <p:cNvPr id="12" name="Shape 553"/>
          <p:cNvSpPr/>
          <p:nvPr/>
        </p:nvSpPr>
        <p:spPr>
          <a:xfrm>
            <a:off x="3508690" y="2913742"/>
            <a:ext cx="314190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en-US" sz="3516" dirty="0" err="1"/>
              <a:t>i</a:t>
            </a:r>
            <a:r>
              <a:rPr sz="3516" dirty="0"/>
              <a:t> </a:t>
            </a:r>
          </a:p>
        </p:txBody>
      </p:sp>
      <p:sp>
        <p:nvSpPr>
          <p:cNvPr id="13" name="Shape 553"/>
          <p:cNvSpPr/>
          <p:nvPr/>
        </p:nvSpPr>
        <p:spPr>
          <a:xfrm>
            <a:off x="7945591" y="2854714"/>
            <a:ext cx="442430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ú</a:t>
            </a:r>
            <a:r>
              <a:rPr sz="3516" dirty="0"/>
              <a:t> </a:t>
            </a:r>
          </a:p>
        </p:txBody>
      </p:sp>
      <p:sp>
        <p:nvSpPr>
          <p:cNvPr id="14" name="Shape 553"/>
          <p:cNvSpPr/>
          <p:nvPr/>
        </p:nvSpPr>
        <p:spPr>
          <a:xfrm>
            <a:off x="8513531" y="2867666"/>
            <a:ext cx="620512" cy="613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>
            <a:lvl1pPr>
              <a:defRPr sz="5000"/>
            </a:lvl1pPr>
          </a:lstStyle>
          <a:p>
            <a:r>
              <a:rPr lang="en-US" sz="3516" dirty="0" err="1"/>
              <a:t>ao</a:t>
            </a:r>
            <a:endParaRPr sz="3516" dirty="0"/>
          </a:p>
        </p:txBody>
      </p:sp>
    </p:spTree>
    <p:extLst>
      <p:ext uri="{BB962C8B-B14F-4D97-AF65-F5344CB8AC3E}">
        <p14:creationId xmlns:p14="http://schemas.microsoft.com/office/powerpoint/2010/main" val="306440893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3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/>
          <p:nvPr/>
        </p:nvSpPr>
        <p:spPr>
          <a:xfrm>
            <a:off x="1865703" y="584790"/>
            <a:ext cx="6617197" cy="851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>
              <a:defRPr sz="3600"/>
            </a:pPr>
            <a:r>
              <a:rPr sz="2531"/>
              <a:t>Rearrange order，put numbers below pictures </a:t>
            </a:r>
          </a:p>
          <a:p>
            <a:pPr algn="l">
              <a:defRPr sz="3600"/>
            </a:pPr>
            <a:r>
              <a:rPr sz="2531"/>
              <a:t>after listen.</a:t>
            </a:r>
          </a:p>
        </p:txBody>
      </p:sp>
      <p:pic>
        <p:nvPicPr>
          <p:cNvPr id="562" name="Unknown-3.jpg"/>
          <p:cNvPicPr>
            <a:picLocks noChangeAspect="1"/>
          </p:cNvPicPr>
          <p:nvPr/>
        </p:nvPicPr>
        <p:blipFill>
          <a:blip r:embed="rId2"/>
          <a:srcRect l="10660" t="9691" r="13076" b="6271"/>
          <a:stretch>
            <a:fillRect/>
          </a:stretch>
        </p:blipFill>
        <p:spPr>
          <a:xfrm>
            <a:off x="2530065" y="1988212"/>
            <a:ext cx="1436379" cy="10541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1" h="21574" extrusionOk="0">
                <a:moveTo>
                  <a:pt x="13462" y="0"/>
                </a:moveTo>
                <a:cubicBezTo>
                  <a:pt x="13414" y="0"/>
                  <a:pt x="13343" y="117"/>
                  <a:pt x="13304" y="257"/>
                </a:cubicBezTo>
                <a:cubicBezTo>
                  <a:pt x="13264" y="397"/>
                  <a:pt x="13138" y="789"/>
                  <a:pt x="13023" y="1131"/>
                </a:cubicBezTo>
                <a:cubicBezTo>
                  <a:pt x="12909" y="1473"/>
                  <a:pt x="12769" y="1982"/>
                  <a:pt x="12714" y="2262"/>
                </a:cubicBezTo>
                <a:cubicBezTo>
                  <a:pt x="12527" y="3218"/>
                  <a:pt x="12043" y="4217"/>
                  <a:pt x="11602" y="4552"/>
                </a:cubicBezTo>
                <a:cubicBezTo>
                  <a:pt x="11499" y="4630"/>
                  <a:pt x="11256" y="4838"/>
                  <a:pt x="11063" y="5014"/>
                </a:cubicBezTo>
                <a:lnTo>
                  <a:pt x="10711" y="5334"/>
                </a:lnTo>
                <a:lnTo>
                  <a:pt x="10527" y="5100"/>
                </a:lnTo>
                <a:cubicBezTo>
                  <a:pt x="10427" y="4971"/>
                  <a:pt x="10319" y="4866"/>
                  <a:pt x="10285" y="4866"/>
                </a:cubicBezTo>
                <a:cubicBezTo>
                  <a:pt x="10251" y="4866"/>
                  <a:pt x="10057" y="4710"/>
                  <a:pt x="9858" y="4523"/>
                </a:cubicBezTo>
                <a:cubicBezTo>
                  <a:pt x="9660" y="4337"/>
                  <a:pt x="9463" y="4186"/>
                  <a:pt x="9415" y="4186"/>
                </a:cubicBezTo>
                <a:cubicBezTo>
                  <a:pt x="9251" y="4186"/>
                  <a:pt x="8658" y="3705"/>
                  <a:pt x="8541" y="3478"/>
                </a:cubicBezTo>
                <a:cubicBezTo>
                  <a:pt x="8477" y="3351"/>
                  <a:pt x="8369" y="3278"/>
                  <a:pt x="8303" y="3312"/>
                </a:cubicBezTo>
                <a:cubicBezTo>
                  <a:pt x="8237" y="3347"/>
                  <a:pt x="8053" y="3255"/>
                  <a:pt x="7893" y="3107"/>
                </a:cubicBezTo>
                <a:cubicBezTo>
                  <a:pt x="7613" y="2846"/>
                  <a:pt x="7130" y="2522"/>
                  <a:pt x="6330" y="2056"/>
                </a:cubicBezTo>
                <a:lnTo>
                  <a:pt x="5945" y="1833"/>
                </a:lnTo>
                <a:lnTo>
                  <a:pt x="5356" y="2844"/>
                </a:lnTo>
                <a:cubicBezTo>
                  <a:pt x="4757" y="3866"/>
                  <a:pt x="4203" y="4523"/>
                  <a:pt x="3942" y="4523"/>
                </a:cubicBezTo>
                <a:cubicBezTo>
                  <a:pt x="3864" y="4523"/>
                  <a:pt x="3757" y="4596"/>
                  <a:pt x="3704" y="4683"/>
                </a:cubicBezTo>
                <a:cubicBezTo>
                  <a:pt x="3651" y="4770"/>
                  <a:pt x="3487" y="4905"/>
                  <a:pt x="3340" y="4986"/>
                </a:cubicBezTo>
                <a:cubicBezTo>
                  <a:pt x="2881" y="5241"/>
                  <a:pt x="2011" y="6059"/>
                  <a:pt x="1655" y="6573"/>
                </a:cubicBezTo>
                <a:cubicBezTo>
                  <a:pt x="981" y="7548"/>
                  <a:pt x="420" y="8930"/>
                  <a:pt x="171" y="10217"/>
                </a:cubicBezTo>
                <a:cubicBezTo>
                  <a:pt x="-13" y="11173"/>
                  <a:pt x="-57" y="13272"/>
                  <a:pt x="83" y="14420"/>
                </a:cubicBezTo>
                <a:cubicBezTo>
                  <a:pt x="269" y="15941"/>
                  <a:pt x="361" y="16367"/>
                  <a:pt x="736" y="17390"/>
                </a:cubicBezTo>
                <a:cubicBezTo>
                  <a:pt x="1359" y="19094"/>
                  <a:pt x="2574" y="20745"/>
                  <a:pt x="3662" y="21371"/>
                </a:cubicBezTo>
                <a:cubicBezTo>
                  <a:pt x="4025" y="21579"/>
                  <a:pt x="4191" y="21600"/>
                  <a:pt x="5268" y="21554"/>
                </a:cubicBezTo>
                <a:cubicBezTo>
                  <a:pt x="6459" y="21502"/>
                  <a:pt x="6677" y="21464"/>
                  <a:pt x="7793" y="21085"/>
                </a:cubicBezTo>
                <a:cubicBezTo>
                  <a:pt x="8116" y="20975"/>
                  <a:pt x="8608" y="20899"/>
                  <a:pt x="8905" y="20914"/>
                </a:cubicBezTo>
                <a:cubicBezTo>
                  <a:pt x="9666" y="20952"/>
                  <a:pt x="10382" y="20815"/>
                  <a:pt x="10536" y="20605"/>
                </a:cubicBezTo>
                <a:cubicBezTo>
                  <a:pt x="10608" y="20506"/>
                  <a:pt x="10731" y="20419"/>
                  <a:pt x="10812" y="20411"/>
                </a:cubicBezTo>
                <a:cubicBezTo>
                  <a:pt x="10892" y="20403"/>
                  <a:pt x="11143" y="20215"/>
                  <a:pt x="11368" y="19994"/>
                </a:cubicBezTo>
                <a:cubicBezTo>
                  <a:pt x="11730" y="19639"/>
                  <a:pt x="11795" y="19612"/>
                  <a:pt x="11932" y="19749"/>
                </a:cubicBezTo>
                <a:cubicBezTo>
                  <a:pt x="12017" y="19834"/>
                  <a:pt x="12213" y="19903"/>
                  <a:pt x="12367" y="19903"/>
                </a:cubicBezTo>
                <a:cubicBezTo>
                  <a:pt x="12682" y="19903"/>
                  <a:pt x="14503" y="19396"/>
                  <a:pt x="14951" y="19183"/>
                </a:cubicBezTo>
                <a:cubicBezTo>
                  <a:pt x="15184" y="19073"/>
                  <a:pt x="15286" y="19078"/>
                  <a:pt x="15469" y="19201"/>
                </a:cubicBezTo>
                <a:cubicBezTo>
                  <a:pt x="16060" y="19596"/>
                  <a:pt x="17505" y="19597"/>
                  <a:pt x="18300" y="19201"/>
                </a:cubicBezTo>
                <a:cubicBezTo>
                  <a:pt x="18709" y="18997"/>
                  <a:pt x="19997" y="17462"/>
                  <a:pt x="19997" y="17179"/>
                </a:cubicBezTo>
                <a:cubicBezTo>
                  <a:pt x="19997" y="17139"/>
                  <a:pt x="20112" y="16912"/>
                  <a:pt x="20252" y="16671"/>
                </a:cubicBezTo>
                <a:cubicBezTo>
                  <a:pt x="20393" y="16429"/>
                  <a:pt x="20583" y="16003"/>
                  <a:pt x="20675" y="15723"/>
                </a:cubicBezTo>
                <a:cubicBezTo>
                  <a:pt x="20766" y="15443"/>
                  <a:pt x="20893" y="15058"/>
                  <a:pt x="20955" y="14872"/>
                </a:cubicBezTo>
                <a:cubicBezTo>
                  <a:pt x="21094" y="14451"/>
                  <a:pt x="21307" y="13040"/>
                  <a:pt x="21352" y="12233"/>
                </a:cubicBezTo>
                <a:cubicBezTo>
                  <a:pt x="21371" y="11901"/>
                  <a:pt x="21428" y="11570"/>
                  <a:pt x="21477" y="11502"/>
                </a:cubicBezTo>
                <a:cubicBezTo>
                  <a:pt x="21543" y="11412"/>
                  <a:pt x="21535" y="11333"/>
                  <a:pt x="21452" y="11205"/>
                </a:cubicBezTo>
                <a:cubicBezTo>
                  <a:pt x="21356" y="11057"/>
                  <a:pt x="21279" y="10500"/>
                  <a:pt x="21231" y="9612"/>
                </a:cubicBezTo>
                <a:cubicBezTo>
                  <a:pt x="21226" y="9518"/>
                  <a:pt x="21250" y="9333"/>
                  <a:pt x="21281" y="9201"/>
                </a:cubicBezTo>
                <a:cubicBezTo>
                  <a:pt x="21320" y="9035"/>
                  <a:pt x="21288" y="8895"/>
                  <a:pt x="21176" y="8749"/>
                </a:cubicBezTo>
                <a:cubicBezTo>
                  <a:pt x="21087" y="8633"/>
                  <a:pt x="20922" y="8310"/>
                  <a:pt x="20813" y="8030"/>
                </a:cubicBezTo>
                <a:cubicBezTo>
                  <a:pt x="20703" y="7750"/>
                  <a:pt x="20514" y="7305"/>
                  <a:pt x="20390" y="7042"/>
                </a:cubicBezTo>
                <a:cubicBezTo>
                  <a:pt x="20267" y="6779"/>
                  <a:pt x="20165" y="6497"/>
                  <a:pt x="20165" y="6414"/>
                </a:cubicBezTo>
                <a:cubicBezTo>
                  <a:pt x="20165" y="6156"/>
                  <a:pt x="19519" y="5063"/>
                  <a:pt x="19065" y="4552"/>
                </a:cubicBezTo>
                <a:cubicBezTo>
                  <a:pt x="18572" y="3997"/>
                  <a:pt x="17310" y="3082"/>
                  <a:pt x="16540" y="2724"/>
                </a:cubicBezTo>
                <a:cubicBezTo>
                  <a:pt x="16044" y="2494"/>
                  <a:pt x="15614" y="2100"/>
                  <a:pt x="14591" y="925"/>
                </a:cubicBezTo>
                <a:cubicBezTo>
                  <a:pt x="14169" y="440"/>
                  <a:pt x="13633" y="0"/>
                  <a:pt x="13462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3" name="Unknown-2.jpg"/>
          <p:cNvPicPr>
            <a:picLocks noChangeAspect="1"/>
          </p:cNvPicPr>
          <p:nvPr/>
        </p:nvPicPr>
        <p:blipFill>
          <a:blip r:embed="rId3"/>
          <a:srcRect l="6814" t="7048" r="9086" b="7127"/>
          <a:stretch>
            <a:fillRect/>
          </a:stretch>
        </p:blipFill>
        <p:spPr>
          <a:xfrm>
            <a:off x="7573995" y="1988213"/>
            <a:ext cx="1767490" cy="12013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04" h="21405" extrusionOk="0">
                <a:moveTo>
                  <a:pt x="13814" y="0"/>
                </a:moveTo>
                <a:cubicBezTo>
                  <a:pt x="13702" y="0"/>
                  <a:pt x="13047" y="529"/>
                  <a:pt x="12989" y="666"/>
                </a:cubicBezTo>
                <a:cubicBezTo>
                  <a:pt x="12966" y="722"/>
                  <a:pt x="12813" y="771"/>
                  <a:pt x="12653" y="771"/>
                </a:cubicBezTo>
                <a:cubicBezTo>
                  <a:pt x="12313" y="771"/>
                  <a:pt x="12268" y="853"/>
                  <a:pt x="12229" y="1517"/>
                </a:cubicBezTo>
                <a:cubicBezTo>
                  <a:pt x="12179" y="2370"/>
                  <a:pt x="11693" y="3078"/>
                  <a:pt x="11088" y="3182"/>
                </a:cubicBezTo>
                <a:cubicBezTo>
                  <a:pt x="10720" y="3245"/>
                  <a:pt x="10603" y="3450"/>
                  <a:pt x="10871" y="3560"/>
                </a:cubicBezTo>
                <a:lnTo>
                  <a:pt x="11044" y="3630"/>
                </a:lnTo>
                <a:lnTo>
                  <a:pt x="10884" y="3824"/>
                </a:lnTo>
                <a:cubicBezTo>
                  <a:pt x="10797" y="3932"/>
                  <a:pt x="10701" y="4124"/>
                  <a:pt x="10674" y="4251"/>
                </a:cubicBezTo>
                <a:cubicBezTo>
                  <a:pt x="10586" y="4657"/>
                  <a:pt x="10431" y="4745"/>
                  <a:pt x="9744" y="4768"/>
                </a:cubicBezTo>
                <a:cubicBezTo>
                  <a:pt x="9097" y="4791"/>
                  <a:pt x="9067" y="4802"/>
                  <a:pt x="8739" y="5196"/>
                </a:cubicBezTo>
                <a:cubicBezTo>
                  <a:pt x="8553" y="5419"/>
                  <a:pt x="8369" y="5604"/>
                  <a:pt x="8328" y="5604"/>
                </a:cubicBezTo>
                <a:cubicBezTo>
                  <a:pt x="8204" y="5604"/>
                  <a:pt x="7781" y="5942"/>
                  <a:pt x="7781" y="6041"/>
                </a:cubicBezTo>
                <a:cubicBezTo>
                  <a:pt x="7781" y="6247"/>
                  <a:pt x="7979" y="6203"/>
                  <a:pt x="8399" y="5902"/>
                </a:cubicBezTo>
                <a:cubicBezTo>
                  <a:pt x="8956" y="5504"/>
                  <a:pt x="9116" y="5556"/>
                  <a:pt x="8905" y="6066"/>
                </a:cubicBezTo>
                <a:cubicBezTo>
                  <a:pt x="8823" y="6264"/>
                  <a:pt x="8739" y="6503"/>
                  <a:pt x="8715" y="6593"/>
                </a:cubicBezTo>
                <a:cubicBezTo>
                  <a:pt x="8691" y="6684"/>
                  <a:pt x="8643" y="6833"/>
                  <a:pt x="8610" y="6926"/>
                </a:cubicBezTo>
                <a:cubicBezTo>
                  <a:pt x="8577" y="7019"/>
                  <a:pt x="8524" y="7304"/>
                  <a:pt x="8494" y="7558"/>
                </a:cubicBezTo>
                <a:cubicBezTo>
                  <a:pt x="8465" y="7812"/>
                  <a:pt x="8412" y="8049"/>
                  <a:pt x="8372" y="8085"/>
                </a:cubicBezTo>
                <a:cubicBezTo>
                  <a:pt x="8333" y="8121"/>
                  <a:pt x="8125" y="8159"/>
                  <a:pt x="7910" y="8174"/>
                </a:cubicBezTo>
                <a:cubicBezTo>
                  <a:pt x="7059" y="8234"/>
                  <a:pt x="6394" y="9127"/>
                  <a:pt x="6444" y="10138"/>
                </a:cubicBezTo>
                <a:cubicBezTo>
                  <a:pt x="6458" y="10431"/>
                  <a:pt x="6432" y="10600"/>
                  <a:pt x="6369" y="10631"/>
                </a:cubicBezTo>
                <a:cubicBezTo>
                  <a:pt x="6224" y="10702"/>
                  <a:pt x="5995" y="10348"/>
                  <a:pt x="5938" y="9959"/>
                </a:cubicBezTo>
                <a:cubicBezTo>
                  <a:pt x="5865" y="9466"/>
                  <a:pt x="5652" y="8887"/>
                  <a:pt x="5429" y="8582"/>
                </a:cubicBezTo>
                <a:cubicBezTo>
                  <a:pt x="5195" y="8262"/>
                  <a:pt x="4595" y="8146"/>
                  <a:pt x="4254" y="8353"/>
                </a:cubicBezTo>
                <a:cubicBezTo>
                  <a:pt x="3630" y="8732"/>
                  <a:pt x="3155" y="10148"/>
                  <a:pt x="3354" y="11033"/>
                </a:cubicBezTo>
                <a:cubicBezTo>
                  <a:pt x="3405" y="11258"/>
                  <a:pt x="3423" y="11475"/>
                  <a:pt x="3395" y="11516"/>
                </a:cubicBezTo>
                <a:cubicBezTo>
                  <a:pt x="3367" y="11556"/>
                  <a:pt x="3126" y="11571"/>
                  <a:pt x="2859" y="11551"/>
                </a:cubicBezTo>
                <a:cubicBezTo>
                  <a:pt x="2591" y="11530"/>
                  <a:pt x="2279" y="11571"/>
                  <a:pt x="2166" y="11640"/>
                </a:cubicBezTo>
                <a:cubicBezTo>
                  <a:pt x="1694" y="11926"/>
                  <a:pt x="1563" y="12979"/>
                  <a:pt x="1894" y="13828"/>
                </a:cubicBezTo>
                <a:cubicBezTo>
                  <a:pt x="1997" y="14091"/>
                  <a:pt x="2065" y="14348"/>
                  <a:pt x="2044" y="14400"/>
                </a:cubicBezTo>
                <a:cubicBezTo>
                  <a:pt x="2022" y="14451"/>
                  <a:pt x="1837" y="14465"/>
                  <a:pt x="1633" y="14429"/>
                </a:cubicBezTo>
                <a:cubicBezTo>
                  <a:pt x="936" y="14308"/>
                  <a:pt x="148" y="15123"/>
                  <a:pt x="17" y="16100"/>
                </a:cubicBezTo>
                <a:cubicBezTo>
                  <a:pt x="-96" y="16941"/>
                  <a:pt x="383" y="17801"/>
                  <a:pt x="964" y="17801"/>
                </a:cubicBezTo>
                <a:cubicBezTo>
                  <a:pt x="1192" y="17801"/>
                  <a:pt x="1278" y="17863"/>
                  <a:pt x="1402" y="18119"/>
                </a:cubicBezTo>
                <a:cubicBezTo>
                  <a:pt x="1586" y="18497"/>
                  <a:pt x="1599" y="18709"/>
                  <a:pt x="1446" y="18895"/>
                </a:cubicBezTo>
                <a:cubicBezTo>
                  <a:pt x="1385" y="18969"/>
                  <a:pt x="1352" y="19079"/>
                  <a:pt x="1375" y="19133"/>
                </a:cubicBezTo>
                <a:cubicBezTo>
                  <a:pt x="1398" y="19187"/>
                  <a:pt x="1369" y="19254"/>
                  <a:pt x="1310" y="19287"/>
                </a:cubicBezTo>
                <a:cubicBezTo>
                  <a:pt x="1177" y="19362"/>
                  <a:pt x="1261" y="20196"/>
                  <a:pt x="1416" y="20336"/>
                </a:cubicBezTo>
                <a:cubicBezTo>
                  <a:pt x="1631" y="20531"/>
                  <a:pt x="2342" y="20572"/>
                  <a:pt x="2937" y="20426"/>
                </a:cubicBezTo>
                <a:cubicBezTo>
                  <a:pt x="3271" y="20344"/>
                  <a:pt x="4075" y="20268"/>
                  <a:pt x="4722" y="20257"/>
                </a:cubicBezTo>
                <a:cubicBezTo>
                  <a:pt x="5518" y="20244"/>
                  <a:pt x="6054" y="20179"/>
                  <a:pt x="6383" y="20058"/>
                </a:cubicBezTo>
                <a:cubicBezTo>
                  <a:pt x="6676" y="19950"/>
                  <a:pt x="7101" y="19892"/>
                  <a:pt x="7455" y="19909"/>
                </a:cubicBezTo>
                <a:cubicBezTo>
                  <a:pt x="8459" y="19955"/>
                  <a:pt x="9522" y="19874"/>
                  <a:pt x="9992" y="19715"/>
                </a:cubicBezTo>
                <a:cubicBezTo>
                  <a:pt x="10239" y="19631"/>
                  <a:pt x="10697" y="19562"/>
                  <a:pt x="11007" y="19561"/>
                </a:cubicBezTo>
                <a:cubicBezTo>
                  <a:pt x="11548" y="19559"/>
                  <a:pt x="11759" y="19508"/>
                  <a:pt x="13329" y="19024"/>
                </a:cubicBezTo>
                <a:cubicBezTo>
                  <a:pt x="13719" y="18903"/>
                  <a:pt x="14067" y="18833"/>
                  <a:pt x="14103" y="18865"/>
                </a:cubicBezTo>
                <a:cubicBezTo>
                  <a:pt x="14138" y="18897"/>
                  <a:pt x="14149" y="19029"/>
                  <a:pt x="14127" y="19158"/>
                </a:cubicBezTo>
                <a:cubicBezTo>
                  <a:pt x="14088" y="19385"/>
                  <a:pt x="14155" y="19957"/>
                  <a:pt x="14266" y="20351"/>
                </a:cubicBezTo>
                <a:cubicBezTo>
                  <a:pt x="14305" y="20491"/>
                  <a:pt x="14272" y="20571"/>
                  <a:pt x="14140" y="20645"/>
                </a:cubicBezTo>
                <a:cubicBezTo>
                  <a:pt x="14042" y="20700"/>
                  <a:pt x="13920" y="20818"/>
                  <a:pt x="13869" y="20908"/>
                </a:cubicBezTo>
                <a:cubicBezTo>
                  <a:pt x="13791" y="21045"/>
                  <a:pt x="13821" y="21101"/>
                  <a:pt x="14059" y="21251"/>
                </a:cubicBezTo>
                <a:cubicBezTo>
                  <a:pt x="14609" y="21600"/>
                  <a:pt x="16703" y="21304"/>
                  <a:pt x="16703" y="20878"/>
                </a:cubicBezTo>
                <a:cubicBezTo>
                  <a:pt x="16703" y="20832"/>
                  <a:pt x="16631" y="20722"/>
                  <a:pt x="16540" y="20635"/>
                </a:cubicBezTo>
                <a:lnTo>
                  <a:pt x="16378" y="20476"/>
                </a:lnTo>
                <a:lnTo>
                  <a:pt x="16591" y="20063"/>
                </a:lnTo>
                <a:cubicBezTo>
                  <a:pt x="16778" y="19705"/>
                  <a:pt x="16836" y="19657"/>
                  <a:pt x="17036" y="19710"/>
                </a:cubicBezTo>
                <a:cubicBezTo>
                  <a:pt x="17163" y="19744"/>
                  <a:pt x="17501" y="19700"/>
                  <a:pt x="17790" y="19611"/>
                </a:cubicBezTo>
                <a:cubicBezTo>
                  <a:pt x="18079" y="19521"/>
                  <a:pt x="18589" y="19446"/>
                  <a:pt x="18924" y="19446"/>
                </a:cubicBezTo>
                <a:cubicBezTo>
                  <a:pt x="19258" y="19446"/>
                  <a:pt x="19684" y="19414"/>
                  <a:pt x="19871" y="19377"/>
                </a:cubicBezTo>
                <a:lnTo>
                  <a:pt x="20211" y="19312"/>
                </a:lnTo>
                <a:lnTo>
                  <a:pt x="20177" y="18914"/>
                </a:lnTo>
                <a:cubicBezTo>
                  <a:pt x="20156" y="18695"/>
                  <a:pt x="20132" y="18389"/>
                  <a:pt x="20126" y="18238"/>
                </a:cubicBezTo>
                <a:cubicBezTo>
                  <a:pt x="20119" y="18087"/>
                  <a:pt x="20091" y="17916"/>
                  <a:pt x="20065" y="17855"/>
                </a:cubicBezTo>
                <a:cubicBezTo>
                  <a:pt x="20038" y="17795"/>
                  <a:pt x="20008" y="17572"/>
                  <a:pt x="19993" y="17363"/>
                </a:cubicBezTo>
                <a:cubicBezTo>
                  <a:pt x="19970" y="17022"/>
                  <a:pt x="19995" y="16964"/>
                  <a:pt x="20244" y="16771"/>
                </a:cubicBezTo>
                <a:cubicBezTo>
                  <a:pt x="20426" y="16631"/>
                  <a:pt x="20557" y="16419"/>
                  <a:pt x="20628" y="16160"/>
                </a:cubicBezTo>
                <a:cubicBezTo>
                  <a:pt x="20688" y="15942"/>
                  <a:pt x="20809" y="15673"/>
                  <a:pt x="20896" y="15558"/>
                </a:cubicBezTo>
                <a:cubicBezTo>
                  <a:pt x="21234" y="15111"/>
                  <a:pt x="21267" y="14021"/>
                  <a:pt x="20961" y="13450"/>
                </a:cubicBezTo>
                <a:lnTo>
                  <a:pt x="20808" y="13171"/>
                </a:lnTo>
                <a:lnTo>
                  <a:pt x="20998" y="12873"/>
                </a:lnTo>
                <a:cubicBezTo>
                  <a:pt x="21467" y="12136"/>
                  <a:pt x="21481" y="11407"/>
                  <a:pt x="21039" y="10695"/>
                </a:cubicBezTo>
                <a:cubicBezTo>
                  <a:pt x="20921" y="10506"/>
                  <a:pt x="20906" y="10416"/>
                  <a:pt x="20971" y="10238"/>
                </a:cubicBezTo>
                <a:cubicBezTo>
                  <a:pt x="21180" y="9666"/>
                  <a:pt x="21006" y="8823"/>
                  <a:pt x="20584" y="8368"/>
                </a:cubicBezTo>
                <a:cubicBezTo>
                  <a:pt x="20491" y="8268"/>
                  <a:pt x="20470" y="8182"/>
                  <a:pt x="20519" y="8095"/>
                </a:cubicBezTo>
                <a:cubicBezTo>
                  <a:pt x="20559" y="8024"/>
                  <a:pt x="20617" y="7667"/>
                  <a:pt x="20652" y="7304"/>
                </a:cubicBezTo>
                <a:lnTo>
                  <a:pt x="20716" y="6648"/>
                </a:lnTo>
                <a:lnTo>
                  <a:pt x="21110" y="6613"/>
                </a:lnTo>
                <a:cubicBezTo>
                  <a:pt x="21473" y="6582"/>
                  <a:pt x="21504" y="6561"/>
                  <a:pt x="21504" y="6310"/>
                </a:cubicBezTo>
                <a:cubicBezTo>
                  <a:pt x="21504" y="6160"/>
                  <a:pt x="21450" y="5914"/>
                  <a:pt x="21385" y="5768"/>
                </a:cubicBezTo>
                <a:cubicBezTo>
                  <a:pt x="21317" y="5615"/>
                  <a:pt x="21286" y="5412"/>
                  <a:pt x="21314" y="5285"/>
                </a:cubicBezTo>
                <a:cubicBezTo>
                  <a:pt x="21348" y="5129"/>
                  <a:pt x="21305" y="4993"/>
                  <a:pt x="21168" y="4818"/>
                </a:cubicBezTo>
                <a:cubicBezTo>
                  <a:pt x="21061" y="4682"/>
                  <a:pt x="20992" y="4507"/>
                  <a:pt x="21012" y="4430"/>
                </a:cubicBezTo>
                <a:cubicBezTo>
                  <a:pt x="21054" y="4269"/>
                  <a:pt x="20777" y="3953"/>
                  <a:pt x="20594" y="3953"/>
                </a:cubicBezTo>
                <a:cubicBezTo>
                  <a:pt x="20526" y="3953"/>
                  <a:pt x="20428" y="4031"/>
                  <a:pt x="20377" y="4122"/>
                </a:cubicBezTo>
                <a:cubicBezTo>
                  <a:pt x="20326" y="4213"/>
                  <a:pt x="20208" y="4286"/>
                  <a:pt x="20115" y="4286"/>
                </a:cubicBezTo>
                <a:cubicBezTo>
                  <a:pt x="20023" y="4286"/>
                  <a:pt x="19853" y="4399"/>
                  <a:pt x="19735" y="4535"/>
                </a:cubicBezTo>
                <a:cubicBezTo>
                  <a:pt x="19617" y="4671"/>
                  <a:pt x="19402" y="4842"/>
                  <a:pt x="19257" y="4918"/>
                </a:cubicBezTo>
                <a:cubicBezTo>
                  <a:pt x="19007" y="5047"/>
                  <a:pt x="18981" y="5038"/>
                  <a:pt x="18822" y="4753"/>
                </a:cubicBezTo>
                <a:cubicBezTo>
                  <a:pt x="18729" y="4588"/>
                  <a:pt x="18656" y="4411"/>
                  <a:pt x="18656" y="4366"/>
                </a:cubicBezTo>
                <a:cubicBezTo>
                  <a:pt x="18655" y="4213"/>
                  <a:pt x="18348" y="4286"/>
                  <a:pt x="18031" y="4510"/>
                </a:cubicBezTo>
                <a:cubicBezTo>
                  <a:pt x="17752" y="4707"/>
                  <a:pt x="17708" y="4713"/>
                  <a:pt x="17634" y="4565"/>
                </a:cubicBezTo>
                <a:cubicBezTo>
                  <a:pt x="17491" y="4278"/>
                  <a:pt x="17308" y="4376"/>
                  <a:pt x="16934" y="4937"/>
                </a:cubicBezTo>
                <a:cubicBezTo>
                  <a:pt x="16445" y="5674"/>
                  <a:pt x="16335" y="5684"/>
                  <a:pt x="16218" y="5017"/>
                </a:cubicBezTo>
                <a:cubicBezTo>
                  <a:pt x="16085" y="4260"/>
                  <a:pt x="15899" y="3953"/>
                  <a:pt x="15454" y="3749"/>
                </a:cubicBezTo>
                <a:cubicBezTo>
                  <a:pt x="15243" y="3652"/>
                  <a:pt x="15004" y="3482"/>
                  <a:pt x="14924" y="3376"/>
                </a:cubicBezTo>
                <a:cubicBezTo>
                  <a:pt x="14750" y="3145"/>
                  <a:pt x="14633" y="3136"/>
                  <a:pt x="14371" y="3336"/>
                </a:cubicBezTo>
                <a:cubicBezTo>
                  <a:pt x="14193" y="3472"/>
                  <a:pt x="14151" y="3466"/>
                  <a:pt x="13967" y="3252"/>
                </a:cubicBezTo>
                <a:cubicBezTo>
                  <a:pt x="13775" y="3028"/>
                  <a:pt x="13767" y="2985"/>
                  <a:pt x="13845" y="2576"/>
                </a:cubicBezTo>
                <a:cubicBezTo>
                  <a:pt x="13890" y="2336"/>
                  <a:pt x="13929" y="1996"/>
                  <a:pt x="13930" y="1815"/>
                </a:cubicBezTo>
                <a:cubicBezTo>
                  <a:pt x="13930" y="1634"/>
                  <a:pt x="13997" y="1335"/>
                  <a:pt x="14079" y="1154"/>
                </a:cubicBezTo>
                <a:cubicBezTo>
                  <a:pt x="14161" y="972"/>
                  <a:pt x="14228" y="753"/>
                  <a:pt x="14228" y="666"/>
                </a:cubicBezTo>
                <a:cubicBezTo>
                  <a:pt x="14229" y="471"/>
                  <a:pt x="13937" y="0"/>
                  <a:pt x="13814" y="0"/>
                </a:cubicBezTo>
                <a:close/>
                <a:moveTo>
                  <a:pt x="1069" y="19397"/>
                </a:moveTo>
                <a:cubicBezTo>
                  <a:pt x="1060" y="19382"/>
                  <a:pt x="1025" y="19392"/>
                  <a:pt x="961" y="19417"/>
                </a:cubicBezTo>
                <a:cubicBezTo>
                  <a:pt x="875" y="19449"/>
                  <a:pt x="786" y="19518"/>
                  <a:pt x="764" y="19571"/>
                </a:cubicBezTo>
                <a:cubicBezTo>
                  <a:pt x="696" y="19732"/>
                  <a:pt x="934" y="19678"/>
                  <a:pt x="1029" y="19511"/>
                </a:cubicBezTo>
                <a:cubicBezTo>
                  <a:pt x="1065" y="19447"/>
                  <a:pt x="1079" y="19411"/>
                  <a:pt x="1069" y="19397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4" name="Unknown-4.jpg"/>
          <p:cNvPicPr>
            <a:picLocks noChangeAspect="1"/>
          </p:cNvPicPr>
          <p:nvPr/>
        </p:nvPicPr>
        <p:blipFill>
          <a:blip r:embed="rId4"/>
          <a:srcRect l="15113" t="9138" r="9234" b="5391"/>
          <a:stretch>
            <a:fillRect/>
          </a:stretch>
        </p:blipFill>
        <p:spPr>
          <a:xfrm>
            <a:off x="5432521" y="1914740"/>
            <a:ext cx="945847" cy="12010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2" h="21571" extrusionOk="0">
                <a:moveTo>
                  <a:pt x="12609" y="0"/>
                </a:moveTo>
                <a:cubicBezTo>
                  <a:pt x="12426" y="0"/>
                  <a:pt x="11977" y="341"/>
                  <a:pt x="11693" y="692"/>
                </a:cubicBezTo>
                <a:cubicBezTo>
                  <a:pt x="11273" y="1212"/>
                  <a:pt x="11076" y="1733"/>
                  <a:pt x="11013" y="2506"/>
                </a:cubicBezTo>
                <a:cubicBezTo>
                  <a:pt x="10981" y="2886"/>
                  <a:pt x="10934" y="3266"/>
                  <a:pt x="10905" y="3353"/>
                </a:cubicBezTo>
                <a:lnTo>
                  <a:pt x="10847" y="3513"/>
                </a:lnTo>
                <a:lnTo>
                  <a:pt x="9646" y="3498"/>
                </a:lnTo>
                <a:cubicBezTo>
                  <a:pt x="8326" y="3484"/>
                  <a:pt x="7910" y="3549"/>
                  <a:pt x="7058" y="3889"/>
                </a:cubicBezTo>
                <a:cubicBezTo>
                  <a:pt x="6324" y="4182"/>
                  <a:pt x="4886" y="5259"/>
                  <a:pt x="4883" y="5518"/>
                </a:cubicBezTo>
                <a:cubicBezTo>
                  <a:pt x="4883" y="5561"/>
                  <a:pt x="4837" y="5619"/>
                  <a:pt x="4775" y="5648"/>
                </a:cubicBezTo>
                <a:cubicBezTo>
                  <a:pt x="4670" y="5697"/>
                  <a:pt x="4391" y="6039"/>
                  <a:pt x="4006" y="6600"/>
                </a:cubicBezTo>
                <a:cubicBezTo>
                  <a:pt x="3874" y="6793"/>
                  <a:pt x="2407" y="8704"/>
                  <a:pt x="2041" y="9161"/>
                </a:cubicBezTo>
                <a:cubicBezTo>
                  <a:pt x="1738" y="9539"/>
                  <a:pt x="1334" y="10137"/>
                  <a:pt x="1252" y="10324"/>
                </a:cubicBezTo>
                <a:cubicBezTo>
                  <a:pt x="1199" y="10446"/>
                  <a:pt x="1109" y="10582"/>
                  <a:pt x="1055" y="10624"/>
                </a:cubicBezTo>
                <a:cubicBezTo>
                  <a:pt x="1002" y="10667"/>
                  <a:pt x="960" y="10729"/>
                  <a:pt x="960" y="10760"/>
                </a:cubicBezTo>
                <a:cubicBezTo>
                  <a:pt x="960" y="10791"/>
                  <a:pt x="885" y="10944"/>
                  <a:pt x="795" y="11101"/>
                </a:cubicBezTo>
                <a:cubicBezTo>
                  <a:pt x="562" y="11503"/>
                  <a:pt x="153" y="12663"/>
                  <a:pt x="51" y="13210"/>
                </a:cubicBezTo>
                <a:cubicBezTo>
                  <a:pt x="-39" y="13691"/>
                  <a:pt x="-6" y="14742"/>
                  <a:pt x="121" y="15275"/>
                </a:cubicBezTo>
                <a:cubicBezTo>
                  <a:pt x="266" y="15891"/>
                  <a:pt x="373" y="16243"/>
                  <a:pt x="445" y="16373"/>
                </a:cubicBezTo>
                <a:cubicBezTo>
                  <a:pt x="485" y="16445"/>
                  <a:pt x="607" y="16715"/>
                  <a:pt x="712" y="16969"/>
                </a:cubicBezTo>
                <a:cubicBezTo>
                  <a:pt x="817" y="17223"/>
                  <a:pt x="1020" y="17596"/>
                  <a:pt x="1170" y="17801"/>
                </a:cubicBezTo>
                <a:cubicBezTo>
                  <a:pt x="1735" y="18574"/>
                  <a:pt x="2920" y="19575"/>
                  <a:pt x="3783" y="20011"/>
                </a:cubicBezTo>
                <a:cubicBezTo>
                  <a:pt x="5033" y="20643"/>
                  <a:pt x="5004" y="20607"/>
                  <a:pt x="4508" y="20793"/>
                </a:cubicBezTo>
                <a:cubicBezTo>
                  <a:pt x="4243" y="20892"/>
                  <a:pt x="3885" y="21242"/>
                  <a:pt x="3885" y="21399"/>
                </a:cubicBezTo>
                <a:cubicBezTo>
                  <a:pt x="3885" y="21437"/>
                  <a:pt x="4313" y="21494"/>
                  <a:pt x="4864" y="21530"/>
                </a:cubicBezTo>
                <a:cubicBezTo>
                  <a:pt x="5957" y="21600"/>
                  <a:pt x="7854" y="21578"/>
                  <a:pt x="9315" y="21480"/>
                </a:cubicBezTo>
                <a:cubicBezTo>
                  <a:pt x="12111" y="21291"/>
                  <a:pt x="12819" y="21221"/>
                  <a:pt x="13531" y="21069"/>
                </a:cubicBezTo>
                <a:cubicBezTo>
                  <a:pt x="13715" y="21029"/>
                  <a:pt x="13956" y="21006"/>
                  <a:pt x="14071" y="21013"/>
                </a:cubicBezTo>
                <a:cubicBezTo>
                  <a:pt x="14349" y="21032"/>
                  <a:pt x="15187" y="20861"/>
                  <a:pt x="15222" y="20778"/>
                </a:cubicBezTo>
                <a:cubicBezTo>
                  <a:pt x="15237" y="20742"/>
                  <a:pt x="15096" y="20634"/>
                  <a:pt x="14911" y="20537"/>
                </a:cubicBezTo>
                <a:cubicBezTo>
                  <a:pt x="14725" y="20441"/>
                  <a:pt x="14574" y="20343"/>
                  <a:pt x="14574" y="20322"/>
                </a:cubicBezTo>
                <a:cubicBezTo>
                  <a:pt x="14574" y="20234"/>
                  <a:pt x="14926" y="19901"/>
                  <a:pt x="15019" y="19901"/>
                </a:cubicBezTo>
                <a:cubicBezTo>
                  <a:pt x="15132" y="19901"/>
                  <a:pt x="16583" y="18776"/>
                  <a:pt x="16583" y="18688"/>
                </a:cubicBezTo>
                <a:cubicBezTo>
                  <a:pt x="16583" y="18657"/>
                  <a:pt x="16709" y="18517"/>
                  <a:pt x="16869" y="18377"/>
                </a:cubicBezTo>
                <a:cubicBezTo>
                  <a:pt x="17029" y="18238"/>
                  <a:pt x="17296" y="17913"/>
                  <a:pt x="17460" y="17651"/>
                </a:cubicBezTo>
                <a:cubicBezTo>
                  <a:pt x="17625" y="17389"/>
                  <a:pt x="17789" y="17143"/>
                  <a:pt x="17829" y="17104"/>
                </a:cubicBezTo>
                <a:cubicBezTo>
                  <a:pt x="17870" y="17066"/>
                  <a:pt x="18043" y="16707"/>
                  <a:pt x="18211" y="16313"/>
                </a:cubicBezTo>
                <a:cubicBezTo>
                  <a:pt x="18896" y="14698"/>
                  <a:pt x="18792" y="13130"/>
                  <a:pt x="17912" y="11717"/>
                </a:cubicBezTo>
                <a:cubicBezTo>
                  <a:pt x="17724" y="11416"/>
                  <a:pt x="17475" y="10992"/>
                  <a:pt x="17359" y="10775"/>
                </a:cubicBezTo>
                <a:cubicBezTo>
                  <a:pt x="17097" y="10285"/>
                  <a:pt x="16986" y="10083"/>
                  <a:pt x="16723" y="9622"/>
                </a:cubicBezTo>
                <a:cubicBezTo>
                  <a:pt x="16609" y="9423"/>
                  <a:pt x="16490" y="9187"/>
                  <a:pt x="16456" y="9096"/>
                </a:cubicBezTo>
                <a:cubicBezTo>
                  <a:pt x="16421" y="9005"/>
                  <a:pt x="16268" y="8689"/>
                  <a:pt x="16119" y="8399"/>
                </a:cubicBezTo>
                <a:cubicBezTo>
                  <a:pt x="15969" y="8109"/>
                  <a:pt x="15748" y="7637"/>
                  <a:pt x="15623" y="7347"/>
                </a:cubicBezTo>
                <a:cubicBezTo>
                  <a:pt x="15068" y="6058"/>
                  <a:pt x="14742" y="5596"/>
                  <a:pt x="13969" y="5007"/>
                </a:cubicBezTo>
                <a:cubicBezTo>
                  <a:pt x="13562" y="4696"/>
                  <a:pt x="12491" y="4220"/>
                  <a:pt x="12202" y="4220"/>
                </a:cubicBezTo>
                <a:cubicBezTo>
                  <a:pt x="12134" y="4220"/>
                  <a:pt x="12048" y="4179"/>
                  <a:pt x="12011" y="4130"/>
                </a:cubicBezTo>
                <a:cubicBezTo>
                  <a:pt x="11974" y="4080"/>
                  <a:pt x="11858" y="4004"/>
                  <a:pt x="11750" y="3959"/>
                </a:cubicBezTo>
                <a:cubicBezTo>
                  <a:pt x="11555" y="3878"/>
                  <a:pt x="11551" y="3876"/>
                  <a:pt x="11610" y="2997"/>
                </a:cubicBezTo>
                <a:cubicBezTo>
                  <a:pt x="11700" y="1681"/>
                  <a:pt x="11685" y="1706"/>
                  <a:pt x="12278" y="1564"/>
                </a:cubicBezTo>
                <a:cubicBezTo>
                  <a:pt x="12575" y="1492"/>
                  <a:pt x="12965" y="1452"/>
                  <a:pt x="13238" y="1463"/>
                </a:cubicBezTo>
                <a:lnTo>
                  <a:pt x="13696" y="1483"/>
                </a:lnTo>
                <a:lnTo>
                  <a:pt x="13747" y="1744"/>
                </a:lnTo>
                <a:cubicBezTo>
                  <a:pt x="13813" y="2117"/>
                  <a:pt x="13953" y="2293"/>
                  <a:pt x="14669" y="2912"/>
                </a:cubicBezTo>
                <a:cubicBezTo>
                  <a:pt x="15565" y="3686"/>
                  <a:pt x="16261" y="4497"/>
                  <a:pt x="16672" y="5237"/>
                </a:cubicBezTo>
                <a:cubicBezTo>
                  <a:pt x="16772" y="5418"/>
                  <a:pt x="16901" y="5596"/>
                  <a:pt x="16958" y="5633"/>
                </a:cubicBezTo>
                <a:cubicBezTo>
                  <a:pt x="17015" y="5670"/>
                  <a:pt x="17084" y="5773"/>
                  <a:pt x="17111" y="5864"/>
                </a:cubicBezTo>
                <a:cubicBezTo>
                  <a:pt x="17241" y="6314"/>
                  <a:pt x="17456" y="6905"/>
                  <a:pt x="17549" y="7076"/>
                </a:cubicBezTo>
                <a:cubicBezTo>
                  <a:pt x="17607" y="7182"/>
                  <a:pt x="17631" y="7312"/>
                  <a:pt x="17607" y="7362"/>
                </a:cubicBezTo>
                <a:cubicBezTo>
                  <a:pt x="17582" y="7412"/>
                  <a:pt x="17626" y="7507"/>
                  <a:pt x="17702" y="7572"/>
                </a:cubicBezTo>
                <a:cubicBezTo>
                  <a:pt x="17778" y="7638"/>
                  <a:pt x="17818" y="7737"/>
                  <a:pt x="17791" y="7793"/>
                </a:cubicBezTo>
                <a:cubicBezTo>
                  <a:pt x="17764" y="7849"/>
                  <a:pt x="17780" y="7914"/>
                  <a:pt x="17829" y="7938"/>
                </a:cubicBezTo>
                <a:cubicBezTo>
                  <a:pt x="17878" y="7962"/>
                  <a:pt x="17918" y="8050"/>
                  <a:pt x="17918" y="8134"/>
                </a:cubicBezTo>
                <a:cubicBezTo>
                  <a:pt x="17918" y="8218"/>
                  <a:pt x="17976" y="8324"/>
                  <a:pt x="18045" y="8369"/>
                </a:cubicBezTo>
                <a:cubicBezTo>
                  <a:pt x="18114" y="8414"/>
                  <a:pt x="18166" y="8499"/>
                  <a:pt x="18166" y="8560"/>
                </a:cubicBezTo>
                <a:cubicBezTo>
                  <a:pt x="18166" y="8746"/>
                  <a:pt x="19139" y="9834"/>
                  <a:pt x="19705" y="10279"/>
                </a:cubicBezTo>
                <a:cubicBezTo>
                  <a:pt x="19994" y="10506"/>
                  <a:pt x="20300" y="10595"/>
                  <a:pt x="20207" y="10424"/>
                </a:cubicBezTo>
                <a:cubicBezTo>
                  <a:pt x="20090" y="10210"/>
                  <a:pt x="20072" y="9946"/>
                  <a:pt x="20156" y="9768"/>
                </a:cubicBezTo>
                <a:cubicBezTo>
                  <a:pt x="20203" y="9668"/>
                  <a:pt x="20268" y="9529"/>
                  <a:pt x="20303" y="9457"/>
                </a:cubicBezTo>
                <a:cubicBezTo>
                  <a:pt x="20337" y="9384"/>
                  <a:pt x="20431" y="9148"/>
                  <a:pt x="20512" y="8931"/>
                </a:cubicBezTo>
                <a:cubicBezTo>
                  <a:pt x="20765" y="8255"/>
                  <a:pt x="20947" y="7882"/>
                  <a:pt x="21104" y="7703"/>
                </a:cubicBezTo>
                <a:cubicBezTo>
                  <a:pt x="21187" y="7608"/>
                  <a:pt x="21234" y="7509"/>
                  <a:pt x="21205" y="7487"/>
                </a:cubicBezTo>
                <a:cubicBezTo>
                  <a:pt x="21177" y="7465"/>
                  <a:pt x="21190" y="7413"/>
                  <a:pt x="21237" y="7367"/>
                </a:cubicBezTo>
                <a:cubicBezTo>
                  <a:pt x="21409" y="7200"/>
                  <a:pt x="21536" y="6474"/>
                  <a:pt x="21549" y="5603"/>
                </a:cubicBezTo>
                <a:cubicBezTo>
                  <a:pt x="21561" y="4755"/>
                  <a:pt x="21552" y="4692"/>
                  <a:pt x="21326" y="4305"/>
                </a:cubicBezTo>
                <a:cubicBezTo>
                  <a:pt x="21196" y="4082"/>
                  <a:pt x="21091" y="3862"/>
                  <a:pt x="21091" y="3819"/>
                </a:cubicBezTo>
                <a:cubicBezTo>
                  <a:pt x="21091" y="3717"/>
                  <a:pt x="20346" y="2877"/>
                  <a:pt x="20226" y="2842"/>
                </a:cubicBezTo>
                <a:cubicBezTo>
                  <a:pt x="20176" y="2827"/>
                  <a:pt x="20007" y="2694"/>
                  <a:pt x="19845" y="2551"/>
                </a:cubicBezTo>
                <a:cubicBezTo>
                  <a:pt x="19129" y="1921"/>
                  <a:pt x="17846" y="1411"/>
                  <a:pt x="16659" y="1283"/>
                </a:cubicBezTo>
                <a:cubicBezTo>
                  <a:pt x="16411" y="1256"/>
                  <a:pt x="16111" y="1207"/>
                  <a:pt x="15998" y="1173"/>
                </a:cubicBezTo>
                <a:cubicBezTo>
                  <a:pt x="15694" y="1082"/>
                  <a:pt x="15114" y="1095"/>
                  <a:pt x="14434" y="1208"/>
                </a:cubicBezTo>
                <a:cubicBezTo>
                  <a:pt x="14020" y="1277"/>
                  <a:pt x="13746" y="1289"/>
                  <a:pt x="13556" y="1248"/>
                </a:cubicBezTo>
                <a:cubicBezTo>
                  <a:pt x="13372" y="1208"/>
                  <a:pt x="13105" y="1221"/>
                  <a:pt x="12755" y="1278"/>
                </a:cubicBezTo>
                <a:cubicBezTo>
                  <a:pt x="12414" y="1334"/>
                  <a:pt x="12210" y="1340"/>
                  <a:pt x="12176" y="1298"/>
                </a:cubicBezTo>
                <a:cubicBezTo>
                  <a:pt x="12111" y="1215"/>
                  <a:pt x="12388" y="1052"/>
                  <a:pt x="12596" y="1052"/>
                </a:cubicBezTo>
                <a:cubicBezTo>
                  <a:pt x="12684" y="1052"/>
                  <a:pt x="12860" y="967"/>
                  <a:pt x="12990" y="857"/>
                </a:cubicBezTo>
                <a:cubicBezTo>
                  <a:pt x="13197" y="683"/>
                  <a:pt x="13216" y="627"/>
                  <a:pt x="13149" y="441"/>
                </a:cubicBezTo>
                <a:cubicBezTo>
                  <a:pt x="13070" y="220"/>
                  <a:pt x="12799" y="0"/>
                  <a:pt x="12609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5" name="u=2992690013,1278244494&amp;fm=200&amp;gp=0.jpg"/>
          <p:cNvPicPr>
            <a:picLocks noChangeAspect="1"/>
          </p:cNvPicPr>
          <p:nvPr/>
        </p:nvPicPr>
        <p:blipFill>
          <a:blip r:embed="rId5"/>
          <a:srcRect l="20625" t="4429" r="4891" b="3116"/>
          <a:stretch>
            <a:fillRect/>
          </a:stretch>
        </p:blipFill>
        <p:spPr>
          <a:xfrm>
            <a:off x="8377428" y="4270091"/>
            <a:ext cx="1574910" cy="129804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4" h="21584" extrusionOk="0">
                <a:moveTo>
                  <a:pt x="5016" y="2"/>
                </a:moveTo>
                <a:cubicBezTo>
                  <a:pt x="4869" y="12"/>
                  <a:pt x="4714" y="78"/>
                  <a:pt x="4560" y="192"/>
                </a:cubicBezTo>
                <a:cubicBezTo>
                  <a:pt x="4339" y="357"/>
                  <a:pt x="4145" y="379"/>
                  <a:pt x="3293" y="364"/>
                </a:cubicBezTo>
                <a:cubicBezTo>
                  <a:pt x="2670" y="353"/>
                  <a:pt x="2219" y="300"/>
                  <a:pt x="2102" y="220"/>
                </a:cubicBezTo>
                <a:cubicBezTo>
                  <a:pt x="1922" y="97"/>
                  <a:pt x="1912" y="108"/>
                  <a:pt x="1912" y="433"/>
                </a:cubicBezTo>
                <a:cubicBezTo>
                  <a:pt x="1912" y="698"/>
                  <a:pt x="1834" y="866"/>
                  <a:pt x="1574" y="1176"/>
                </a:cubicBezTo>
                <a:cubicBezTo>
                  <a:pt x="1299" y="1503"/>
                  <a:pt x="1237" y="1651"/>
                  <a:pt x="1237" y="1965"/>
                </a:cubicBezTo>
                <a:cubicBezTo>
                  <a:pt x="1237" y="2233"/>
                  <a:pt x="1171" y="2435"/>
                  <a:pt x="1024" y="2628"/>
                </a:cubicBezTo>
                <a:cubicBezTo>
                  <a:pt x="908" y="2781"/>
                  <a:pt x="815" y="2962"/>
                  <a:pt x="815" y="3032"/>
                </a:cubicBezTo>
                <a:cubicBezTo>
                  <a:pt x="815" y="3197"/>
                  <a:pt x="276" y="3695"/>
                  <a:pt x="98" y="3695"/>
                </a:cubicBezTo>
                <a:cubicBezTo>
                  <a:pt x="-100" y="3695"/>
                  <a:pt x="19" y="4101"/>
                  <a:pt x="299" y="4382"/>
                </a:cubicBezTo>
                <a:cubicBezTo>
                  <a:pt x="484" y="4567"/>
                  <a:pt x="544" y="4585"/>
                  <a:pt x="648" y="4475"/>
                </a:cubicBezTo>
                <a:cubicBezTo>
                  <a:pt x="776" y="4341"/>
                  <a:pt x="941" y="4366"/>
                  <a:pt x="1127" y="4545"/>
                </a:cubicBezTo>
                <a:cubicBezTo>
                  <a:pt x="1205" y="4620"/>
                  <a:pt x="1200" y="4734"/>
                  <a:pt x="1096" y="5050"/>
                </a:cubicBezTo>
                <a:cubicBezTo>
                  <a:pt x="967" y="5445"/>
                  <a:pt x="968" y="5464"/>
                  <a:pt x="1142" y="5612"/>
                </a:cubicBezTo>
                <a:cubicBezTo>
                  <a:pt x="1241" y="5696"/>
                  <a:pt x="1323" y="5823"/>
                  <a:pt x="1324" y="5890"/>
                </a:cubicBezTo>
                <a:cubicBezTo>
                  <a:pt x="1327" y="6211"/>
                  <a:pt x="1481" y="6302"/>
                  <a:pt x="1973" y="6280"/>
                </a:cubicBezTo>
                <a:cubicBezTo>
                  <a:pt x="2695" y="6248"/>
                  <a:pt x="2744" y="6347"/>
                  <a:pt x="2845" y="7978"/>
                </a:cubicBezTo>
                <a:cubicBezTo>
                  <a:pt x="2890" y="8704"/>
                  <a:pt x="2966" y="9459"/>
                  <a:pt x="3012" y="9658"/>
                </a:cubicBezTo>
                <a:cubicBezTo>
                  <a:pt x="3251" y="10694"/>
                  <a:pt x="3360" y="14580"/>
                  <a:pt x="3164" y="15031"/>
                </a:cubicBezTo>
                <a:cubicBezTo>
                  <a:pt x="3123" y="15126"/>
                  <a:pt x="3092" y="15490"/>
                  <a:pt x="3092" y="15843"/>
                </a:cubicBezTo>
                <a:cubicBezTo>
                  <a:pt x="3092" y="16196"/>
                  <a:pt x="3018" y="16794"/>
                  <a:pt x="2925" y="17166"/>
                </a:cubicBezTo>
                <a:cubicBezTo>
                  <a:pt x="2832" y="17537"/>
                  <a:pt x="2715" y="18034"/>
                  <a:pt x="2667" y="18275"/>
                </a:cubicBezTo>
                <a:cubicBezTo>
                  <a:pt x="2591" y="18653"/>
                  <a:pt x="2525" y="18743"/>
                  <a:pt x="2181" y="18952"/>
                </a:cubicBezTo>
                <a:cubicBezTo>
                  <a:pt x="1963" y="19085"/>
                  <a:pt x="1671" y="19231"/>
                  <a:pt x="1533" y="19272"/>
                </a:cubicBezTo>
                <a:cubicBezTo>
                  <a:pt x="1155" y="19384"/>
                  <a:pt x="1066" y="19518"/>
                  <a:pt x="1066" y="19992"/>
                </a:cubicBezTo>
                <a:cubicBezTo>
                  <a:pt x="1066" y="20497"/>
                  <a:pt x="1192" y="20729"/>
                  <a:pt x="1502" y="20794"/>
                </a:cubicBezTo>
                <a:cubicBezTo>
                  <a:pt x="1879" y="20874"/>
                  <a:pt x="2673" y="20693"/>
                  <a:pt x="3062" y="20442"/>
                </a:cubicBezTo>
                <a:cubicBezTo>
                  <a:pt x="3495" y="20161"/>
                  <a:pt x="3706" y="20252"/>
                  <a:pt x="3748" y="20729"/>
                </a:cubicBezTo>
                <a:cubicBezTo>
                  <a:pt x="3781" y="21088"/>
                  <a:pt x="4060" y="21380"/>
                  <a:pt x="4371" y="21384"/>
                </a:cubicBezTo>
                <a:cubicBezTo>
                  <a:pt x="4495" y="21385"/>
                  <a:pt x="4623" y="21434"/>
                  <a:pt x="4651" y="21490"/>
                </a:cubicBezTo>
                <a:cubicBezTo>
                  <a:pt x="4687" y="21561"/>
                  <a:pt x="4732" y="21592"/>
                  <a:pt x="4803" y="21583"/>
                </a:cubicBezTo>
                <a:cubicBezTo>
                  <a:pt x="4875" y="21574"/>
                  <a:pt x="4976" y="21527"/>
                  <a:pt x="5122" y="21435"/>
                </a:cubicBezTo>
                <a:cubicBezTo>
                  <a:pt x="5260" y="21348"/>
                  <a:pt x="5418" y="21284"/>
                  <a:pt x="5475" y="21295"/>
                </a:cubicBezTo>
                <a:cubicBezTo>
                  <a:pt x="5532" y="21307"/>
                  <a:pt x="5682" y="21283"/>
                  <a:pt x="5809" y="21240"/>
                </a:cubicBezTo>
                <a:cubicBezTo>
                  <a:pt x="6003" y="21173"/>
                  <a:pt x="6069" y="21055"/>
                  <a:pt x="6211" y="20493"/>
                </a:cubicBezTo>
                <a:cubicBezTo>
                  <a:pt x="6304" y="20125"/>
                  <a:pt x="6381" y="19723"/>
                  <a:pt x="6382" y="19602"/>
                </a:cubicBezTo>
                <a:cubicBezTo>
                  <a:pt x="6385" y="19272"/>
                  <a:pt x="6663" y="18894"/>
                  <a:pt x="6928" y="18859"/>
                </a:cubicBezTo>
                <a:cubicBezTo>
                  <a:pt x="7057" y="18843"/>
                  <a:pt x="7221" y="18796"/>
                  <a:pt x="7296" y="18757"/>
                </a:cubicBezTo>
                <a:cubicBezTo>
                  <a:pt x="7466" y="18670"/>
                  <a:pt x="7560" y="18652"/>
                  <a:pt x="8681" y="18525"/>
                </a:cubicBezTo>
                <a:cubicBezTo>
                  <a:pt x="9350" y="18450"/>
                  <a:pt x="9641" y="18376"/>
                  <a:pt x="9762" y="18242"/>
                </a:cubicBezTo>
                <a:cubicBezTo>
                  <a:pt x="9920" y="18068"/>
                  <a:pt x="9932" y="18066"/>
                  <a:pt x="10070" y="18238"/>
                </a:cubicBezTo>
                <a:cubicBezTo>
                  <a:pt x="10207" y="18408"/>
                  <a:pt x="10201" y="18429"/>
                  <a:pt x="9971" y="18655"/>
                </a:cubicBezTo>
                <a:cubicBezTo>
                  <a:pt x="9785" y="18838"/>
                  <a:pt x="9729" y="18986"/>
                  <a:pt x="9721" y="19291"/>
                </a:cubicBezTo>
                <a:cubicBezTo>
                  <a:pt x="9712" y="19630"/>
                  <a:pt x="9739" y="19694"/>
                  <a:pt x="9903" y="19722"/>
                </a:cubicBezTo>
                <a:cubicBezTo>
                  <a:pt x="10008" y="19741"/>
                  <a:pt x="10195" y="19819"/>
                  <a:pt x="10320" y="19899"/>
                </a:cubicBezTo>
                <a:cubicBezTo>
                  <a:pt x="10466" y="19991"/>
                  <a:pt x="10580" y="20008"/>
                  <a:pt x="10631" y="19945"/>
                </a:cubicBezTo>
                <a:cubicBezTo>
                  <a:pt x="10683" y="19882"/>
                  <a:pt x="10762" y="19903"/>
                  <a:pt x="10855" y="20005"/>
                </a:cubicBezTo>
                <a:cubicBezTo>
                  <a:pt x="10977" y="20140"/>
                  <a:pt x="11036" y="20147"/>
                  <a:pt x="11200" y="20038"/>
                </a:cubicBezTo>
                <a:cubicBezTo>
                  <a:pt x="11309" y="19966"/>
                  <a:pt x="11488" y="19907"/>
                  <a:pt x="11599" y="19903"/>
                </a:cubicBezTo>
                <a:cubicBezTo>
                  <a:pt x="11709" y="19900"/>
                  <a:pt x="11827" y="19826"/>
                  <a:pt x="11861" y="19741"/>
                </a:cubicBezTo>
                <a:cubicBezTo>
                  <a:pt x="12014" y="19357"/>
                  <a:pt x="12124" y="18817"/>
                  <a:pt x="12172" y="18200"/>
                </a:cubicBezTo>
                <a:cubicBezTo>
                  <a:pt x="12233" y="17420"/>
                  <a:pt x="12449" y="17030"/>
                  <a:pt x="12741" y="17175"/>
                </a:cubicBezTo>
                <a:cubicBezTo>
                  <a:pt x="13403" y="17504"/>
                  <a:pt x="14121" y="17565"/>
                  <a:pt x="16903" y="17523"/>
                </a:cubicBezTo>
                <a:cubicBezTo>
                  <a:pt x="19779" y="17480"/>
                  <a:pt x="20583" y="17403"/>
                  <a:pt x="20933" y="17124"/>
                </a:cubicBezTo>
                <a:cubicBezTo>
                  <a:pt x="21234" y="16883"/>
                  <a:pt x="21500" y="16191"/>
                  <a:pt x="21388" y="15936"/>
                </a:cubicBezTo>
                <a:cubicBezTo>
                  <a:pt x="21273" y="15674"/>
                  <a:pt x="21201" y="15676"/>
                  <a:pt x="20910" y="15969"/>
                </a:cubicBezTo>
                <a:cubicBezTo>
                  <a:pt x="20779" y="16100"/>
                  <a:pt x="20489" y="16314"/>
                  <a:pt x="20269" y="16442"/>
                </a:cubicBezTo>
                <a:cubicBezTo>
                  <a:pt x="19871" y="16673"/>
                  <a:pt x="19850" y="16676"/>
                  <a:pt x="17025" y="16623"/>
                </a:cubicBezTo>
                <a:cubicBezTo>
                  <a:pt x="13909" y="16564"/>
                  <a:pt x="13473" y="16492"/>
                  <a:pt x="13200" y="16024"/>
                </a:cubicBezTo>
                <a:cubicBezTo>
                  <a:pt x="13112" y="15874"/>
                  <a:pt x="13006" y="15435"/>
                  <a:pt x="12961" y="15045"/>
                </a:cubicBezTo>
                <a:cubicBezTo>
                  <a:pt x="12805" y="13706"/>
                  <a:pt x="12226" y="12166"/>
                  <a:pt x="11580" y="11366"/>
                </a:cubicBezTo>
                <a:cubicBezTo>
                  <a:pt x="11338" y="11066"/>
                  <a:pt x="10991" y="10600"/>
                  <a:pt x="10806" y="10326"/>
                </a:cubicBezTo>
                <a:cubicBezTo>
                  <a:pt x="10621" y="10053"/>
                  <a:pt x="10215" y="9523"/>
                  <a:pt x="9907" y="9152"/>
                </a:cubicBezTo>
                <a:cubicBezTo>
                  <a:pt x="9085" y="8164"/>
                  <a:pt x="8756" y="7516"/>
                  <a:pt x="8613" y="6605"/>
                </a:cubicBezTo>
                <a:cubicBezTo>
                  <a:pt x="8547" y="6185"/>
                  <a:pt x="8382" y="5605"/>
                  <a:pt x="8245" y="5310"/>
                </a:cubicBezTo>
                <a:cubicBezTo>
                  <a:pt x="7825" y="4410"/>
                  <a:pt x="7558" y="3774"/>
                  <a:pt x="7558" y="3668"/>
                </a:cubicBezTo>
                <a:cubicBezTo>
                  <a:pt x="7558" y="3612"/>
                  <a:pt x="7314" y="3292"/>
                  <a:pt x="7015" y="2958"/>
                </a:cubicBezTo>
                <a:cubicBezTo>
                  <a:pt x="6717" y="2624"/>
                  <a:pt x="6451" y="2264"/>
                  <a:pt x="6423" y="2160"/>
                </a:cubicBezTo>
                <a:cubicBezTo>
                  <a:pt x="6396" y="2055"/>
                  <a:pt x="6259" y="1914"/>
                  <a:pt x="6120" y="1844"/>
                </a:cubicBezTo>
                <a:cubicBezTo>
                  <a:pt x="5573" y="1568"/>
                  <a:pt x="5470" y="1391"/>
                  <a:pt x="5517" y="805"/>
                </a:cubicBezTo>
                <a:cubicBezTo>
                  <a:pt x="5551" y="367"/>
                  <a:pt x="5533" y="245"/>
                  <a:pt x="5407" y="132"/>
                </a:cubicBezTo>
                <a:cubicBezTo>
                  <a:pt x="5298" y="35"/>
                  <a:pt x="5162" y="-8"/>
                  <a:pt x="5016" y="2"/>
                </a:cubicBezTo>
                <a:close/>
                <a:moveTo>
                  <a:pt x="5365" y="14516"/>
                </a:moveTo>
                <a:cubicBezTo>
                  <a:pt x="5401" y="14514"/>
                  <a:pt x="5436" y="14541"/>
                  <a:pt x="5490" y="14595"/>
                </a:cubicBezTo>
                <a:cubicBezTo>
                  <a:pt x="5701" y="14809"/>
                  <a:pt x="5669" y="15218"/>
                  <a:pt x="5202" y="18303"/>
                </a:cubicBezTo>
                <a:cubicBezTo>
                  <a:pt x="5101" y="18969"/>
                  <a:pt x="4821" y="19484"/>
                  <a:pt x="4397" y="19787"/>
                </a:cubicBezTo>
                <a:cubicBezTo>
                  <a:pt x="3996" y="20074"/>
                  <a:pt x="3964" y="20087"/>
                  <a:pt x="3908" y="19973"/>
                </a:cubicBezTo>
                <a:cubicBezTo>
                  <a:pt x="3829" y="19812"/>
                  <a:pt x="4004" y="18879"/>
                  <a:pt x="4135" y="18762"/>
                </a:cubicBezTo>
                <a:cubicBezTo>
                  <a:pt x="4211" y="18694"/>
                  <a:pt x="4272" y="18541"/>
                  <a:pt x="4272" y="18423"/>
                </a:cubicBezTo>
                <a:cubicBezTo>
                  <a:pt x="4272" y="18305"/>
                  <a:pt x="4306" y="18185"/>
                  <a:pt x="4348" y="18154"/>
                </a:cubicBezTo>
                <a:cubicBezTo>
                  <a:pt x="4390" y="18123"/>
                  <a:pt x="4469" y="17853"/>
                  <a:pt x="4526" y="17555"/>
                </a:cubicBezTo>
                <a:cubicBezTo>
                  <a:pt x="4583" y="17258"/>
                  <a:pt x="4668" y="16960"/>
                  <a:pt x="4712" y="16892"/>
                </a:cubicBezTo>
                <a:cubicBezTo>
                  <a:pt x="4756" y="16824"/>
                  <a:pt x="4773" y="16726"/>
                  <a:pt x="4746" y="16674"/>
                </a:cubicBezTo>
                <a:cubicBezTo>
                  <a:pt x="4681" y="16545"/>
                  <a:pt x="5107" y="14790"/>
                  <a:pt x="5247" y="14609"/>
                </a:cubicBezTo>
                <a:cubicBezTo>
                  <a:pt x="5293" y="14549"/>
                  <a:pt x="5329" y="14518"/>
                  <a:pt x="5365" y="14516"/>
                </a:cubicBezTo>
                <a:close/>
                <a:moveTo>
                  <a:pt x="7194" y="16358"/>
                </a:moveTo>
                <a:cubicBezTo>
                  <a:pt x="7568" y="16370"/>
                  <a:pt x="8357" y="16959"/>
                  <a:pt x="8184" y="17170"/>
                </a:cubicBezTo>
                <a:cubicBezTo>
                  <a:pt x="8054" y="17329"/>
                  <a:pt x="7006" y="17431"/>
                  <a:pt x="6936" y="17291"/>
                </a:cubicBezTo>
                <a:cubicBezTo>
                  <a:pt x="6865" y="17151"/>
                  <a:pt x="6959" y="16467"/>
                  <a:pt x="7061" y="16391"/>
                </a:cubicBezTo>
                <a:cubicBezTo>
                  <a:pt x="7094" y="16366"/>
                  <a:pt x="7140" y="16357"/>
                  <a:pt x="7194" y="16358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6" name="u=4090516061,1088002603&amp;fm=200&amp;gp=0.jpg"/>
          <p:cNvPicPr>
            <a:picLocks noChangeAspect="1"/>
          </p:cNvPicPr>
          <p:nvPr/>
        </p:nvPicPr>
        <p:blipFill>
          <a:blip r:embed="rId6"/>
          <a:srcRect l="10512" t="18097" r="8576" b="19046"/>
          <a:stretch>
            <a:fillRect/>
          </a:stretch>
        </p:blipFill>
        <p:spPr>
          <a:xfrm>
            <a:off x="2239663" y="4833335"/>
            <a:ext cx="1469386" cy="6485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75" h="21124" extrusionOk="0">
                <a:moveTo>
                  <a:pt x="11485" y="40"/>
                </a:moveTo>
                <a:cubicBezTo>
                  <a:pt x="11447" y="93"/>
                  <a:pt x="11399" y="198"/>
                  <a:pt x="11338" y="349"/>
                </a:cubicBezTo>
                <a:cubicBezTo>
                  <a:pt x="11116" y="907"/>
                  <a:pt x="10497" y="2898"/>
                  <a:pt x="10210" y="3975"/>
                </a:cubicBezTo>
                <a:cubicBezTo>
                  <a:pt x="9871" y="5245"/>
                  <a:pt x="9331" y="6374"/>
                  <a:pt x="9061" y="6375"/>
                </a:cubicBezTo>
                <a:cubicBezTo>
                  <a:pt x="8559" y="6376"/>
                  <a:pt x="5581" y="6886"/>
                  <a:pt x="5184" y="7038"/>
                </a:cubicBezTo>
                <a:cubicBezTo>
                  <a:pt x="4385" y="7345"/>
                  <a:pt x="3833" y="7694"/>
                  <a:pt x="2477" y="8756"/>
                </a:cubicBezTo>
                <a:cubicBezTo>
                  <a:pt x="706" y="10143"/>
                  <a:pt x="139" y="10718"/>
                  <a:pt x="171" y="11083"/>
                </a:cubicBezTo>
                <a:cubicBezTo>
                  <a:pt x="184" y="11237"/>
                  <a:pt x="273" y="11406"/>
                  <a:pt x="366" y="11455"/>
                </a:cubicBezTo>
                <a:cubicBezTo>
                  <a:pt x="613" y="11586"/>
                  <a:pt x="526" y="11868"/>
                  <a:pt x="248" y="11846"/>
                </a:cubicBezTo>
                <a:cubicBezTo>
                  <a:pt x="-130" y="11817"/>
                  <a:pt x="-63" y="12332"/>
                  <a:pt x="362" y="12737"/>
                </a:cubicBezTo>
                <a:cubicBezTo>
                  <a:pt x="990" y="13336"/>
                  <a:pt x="2383" y="14240"/>
                  <a:pt x="3057" y="14482"/>
                </a:cubicBezTo>
                <a:cubicBezTo>
                  <a:pt x="3420" y="14613"/>
                  <a:pt x="4062" y="14904"/>
                  <a:pt x="4486" y="15136"/>
                </a:cubicBezTo>
                <a:cubicBezTo>
                  <a:pt x="5429" y="15653"/>
                  <a:pt x="8214" y="16709"/>
                  <a:pt x="8639" y="16709"/>
                </a:cubicBezTo>
                <a:cubicBezTo>
                  <a:pt x="8646" y="16709"/>
                  <a:pt x="8808" y="17251"/>
                  <a:pt x="9000" y="17918"/>
                </a:cubicBezTo>
                <a:cubicBezTo>
                  <a:pt x="9417" y="19363"/>
                  <a:pt x="9711" y="19933"/>
                  <a:pt x="9849" y="19563"/>
                </a:cubicBezTo>
                <a:cubicBezTo>
                  <a:pt x="9927" y="19353"/>
                  <a:pt x="9971" y="19382"/>
                  <a:pt x="10190" y="19753"/>
                </a:cubicBezTo>
                <a:cubicBezTo>
                  <a:pt x="10328" y="19989"/>
                  <a:pt x="10461" y="20136"/>
                  <a:pt x="10486" y="20081"/>
                </a:cubicBezTo>
                <a:cubicBezTo>
                  <a:pt x="10511" y="20025"/>
                  <a:pt x="10545" y="19350"/>
                  <a:pt x="10563" y="18581"/>
                </a:cubicBezTo>
                <a:cubicBezTo>
                  <a:pt x="10592" y="17351"/>
                  <a:pt x="10583" y="17153"/>
                  <a:pt x="10462" y="16954"/>
                </a:cubicBezTo>
                <a:cubicBezTo>
                  <a:pt x="10331" y="16739"/>
                  <a:pt x="10330" y="16722"/>
                  <a:pt x="10527" y="16554"/>
                </a:cubicBezTo>
                <a:cubicBezTo>
                  <a:pt x="10640" y="16457"/>
                  <a:pt x="10890" y="16375"/>
                  <a:pt x="11079" y="16372"/>
                </a:cubicBezTo>
                <a:cubicBezTo>
                  <a:pt x="11268" y="16370"/>
                  <a:pt x="11555" y="16301"/>
                  <a:pt x="11716" y="16218"/>
                </a:cubicBezTo>
                <a:cubicBezTo>
                  <a:pt x="12047" y="16047"/>
                  <a:pt x="12193" y="16246"/>
                  <a:pt x="12394" y="17118"/>
                </a:cubicBezTo>
                <a:cubicBezTo>
                  <a:pt x="12456" y="17388"/>
                  <a:pt x="12745" y="18402"/>
                  <a:pt x="13031" y="19372"/>
                </a:cubicBezTo>
                <a:cubicBezTo>
                  <a:pt x="13527" y="21047"/>
                  <a:pt x="13730" y="21481"/>
                  <a:pt x="13721" y="20844"/>
                </a:cubicBezTo>
                <a:cubicBezTo>
                  <a:pt x="13719" y="20686"/>
                  <a:pt x="13760" y="19981"/>
                  <a:pt x="13811" y="19272"/>
                </a:cubicBezTo>
                <a:cubicBezTo>
                  <a:pt x="13901" y="17999"/>
                  <a:pt x="13908" y="17961"/>
                  <a:pt x="14440" y="16636"/>
                </a:cubicBezTo>
                <a:cubicBezTo>
                  <a:pt x="14736" y="15898"/>
                  <a:pt x="15077" y="15129"/>
                  <a:pt x="15199" y="14927"/>
                </a:cubicBezTo>
                <a:cubicBezTo>
                  <a:pt x="15467" y="14485"/>
                  <a:pt x="15484" y="14246"/>
                  <a:pt x="15244" y="14246"/>
                </a:cubicBezTo>
                <a:cubicBezTo>
                  <a:pt x="14999" y="14246"/>
                  <a:pt x="14934" y="13947"/>
                  <a:pt x="15142" y="13773"/>
                </a:cubicBezTo>
                <a:cubicBezTo>
                  <a:pt x="15605" y="13386"/>
                  <a:pt x="16332" y="13245"/>
                  <a:pt x="16847" y="13437"/>
                </a:cubicBezTo>
                <a:cubicBezTo>
                  <a:pt x="17370" y="13632"/>
                  <a:pt x="18117" y="14284"/>
                  <a:pt x="18487" y="14873"/>
                </a:cubicBezTo>
                <a:cubicBezTo>
                  <a:pt x="19073" y="15805"/>
                  <a:pt x="19896" y="16704"/>
                  <a:pt x="20691" y="17290"/>
                </a:cubicBezTo>
                <a:cubicBezTo>
                  <a:pt x="21465" y="17860"/>
                  <a:pt x="21470" y="17857"/>
                  <a:pt x="21252" y="16754"/>
                </a:cubicBezTo>
                <a:cubicBezTo>
                  <a:pt x="21044" y="15704"/>
                  <a:pt x="20679" y="14597"/>
                  <a:pt x="19957" y="12819"/>
                </a:cubicBezTo>
                <a:cubicBezTo>
                  <a:pt x="19610" y="11967"/>
                  <a:pt x="19477" y="11525"/>
                  <a:pt x="19510" y="11328"/>
                </a:cubicBezTo>
                <a:cubicBezTo>
                  <a:pt x="19536" y="11175"/>
                  <a:pt x="19773" y="10275"/>
                  <a:pt x="20034" y="9329"/>
                </a:cubicBezTo>
                <a:cubicBezTo>
                  <a:pt x="20294" y="8382"/>
                  <a:pt x="20618" y="7161"/>
                  <a:pt x="20756" y="6620"/>
                </a:cubicBezTo>
                <a:cubicBezTo>
                  <a:pt x="20895" y="6079"/>
                  <a:pt x="21040" y="5570"/>
                  <a:pt x="21077" y="5484"/>
                </a:cubicBezTo>
                <a:cubicBezTo>
                  <a:pt x="21114" y="5398"/>
                  <a:pt x="21146" y="5222"/>
                  <a:pt x="21146" y="5093"/>
                </a:cubicBezTo>
                <a:cubicBezTo>
                  <a:pt x="21146" y="4911"/>
                  <a:pt x="21078" y="4883"/>
                  <a:pt x="20846" y="4966"/>
                </a:cubicBezTo>
                <a:cubicBezTo>
                  <a:pt x="20368" y="5137"/>
                  <a:pt x="19708" y="5896"/>
                  <a:pt x="18723" y="7402"/>
                </a:cubicBezTo>
                <a:cubicBezTo>
                  <a:pt x="17559" y="9180"/>
                  <a:pt x="17288" y="9390"/>
                  <a:pt x="16250" y="9292"/>
                </a:cubicBezTo>
                <a:cubicBezTo>
                  <a:pt x="15609" y="9232"/>
                  <a:pt x="15134" y="9039"/>
                  <a:pt x="13734" y="8265"/>
                </a:cubicBezTo>
                <a:cubicBezTo>
                  <a:pt x="12785" y="7741"/>
                  <a:pt x="11981" y="7259"/>
                  <a:pt x="11947" y="7193"/>
                </a:cubicBezTo>
                <a:cubicBezTo>
                  <a:pt x="11913" y="7127"/>
                  <a:pt x="12038" y="6833"/>
                  <a:pt x="12223" y="6548"/>
                </a:cubicBezTo>
                <a:cubicBezTo>
                  <a:pt x="12609" y="5955"/>
                  <a:pt x="12613" y="6044"/>
                  <a:pt x="12089" y="4330"/>
                </a:cubicBezTo>
                <a:cubicBezTo>
                  <a:pt x="11604" y="2740"/>
                  <a:pt x="11531" y="2266"/>
                  <a:pt x="11582" y="1049"/>
                </a:cubicBezTo>
                <a:cubicBezTo>
                  <a:pt x="11618" y="188"/>
                  <a:pt x="11599" y="-119"/>
                  <a:pt x="11485" y="4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7" name="Unknown.jpg"/>
          <p:cNvPicPr>
            <a:picLocks noChangeAspect="1"/>
          </p:cNvPicPr>
          <p:nvPr/>
        </p:nvPicPr>
        <p:blipFill>
          <a:blip r:embed="rId7"/>
          <a:srcRect l="18476" t="3964" r="14900" b="8802"/>
          <a:stretch>
            <a:fillRect/>
          </a:stretch>
        </p:blipFill>
        <p:spPr>
          <a:xfrm>
            <a:off x="4178541" y="4311756"/>
            <a:ext cx="1392980" cy="1214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49" h="21600" extrusionOk="0">
                <a:moveTo>
                  <a:pt x="3034" y="0"/>
                </a:moveTo>
                <a:cubicBezTo>
                  <a:pt x="2944" y="0"/>
                  <a:pt x="2872" y="255"/>
                  <a:pt x="2823" y="764"/>
                </a:cubicBezTo>
                <a:cubicBezTo>
                  <a:pt x="2808" y="914"/>
                  <a:pt x="2750" y="1037"/>
                  <a:pt x="2689" y="1037"/>
                </a:cubicBezTo>
                <a:cubicBezTo>
                  <a:pt x="2628" y="1037"/>
                  <a:pt x="2550" y="1068"/>
                  <a:pt x="2516" y="1107"/>
                </a:cubicBezTo>
                <a:cubicBezTo>
                  <a:pt x="2374" y="1270"/>
                  <a:pt x="2046" y="1023"/>
                  <a:pt x="1782" y="556"/>
                </a:cubicBezTo>
                <a:lnTo>
                  <a:pt x="1497" y="55"/>
                </a:lnTo>
                <a:lnTo>
                  <a:pt x="1545" y="710"/>
                </a:lnTo>
                <a:cubicBezTo>
                  <a:pt x="1586" y="1290"/>
                  <a:pt x="1566" y="1398"/>
                  <a:pt x="1363" y="1647"/>
                </a:cubicBezTo>
                <a:cubicBezTo>
                  <a:pt x="1212" y="1834"/>
                  <a:pt x="1104" y="2143"/>
                  <a:pt x="1044" y="2570"/>
                </a:cubicBezTo>
                <a:cubicBezTo>
                  <a:pt x="994" y="2925"/>
                  <a:pt x="898" y="3268"/>
                  <a:pt x="833" y="3330"/>
                </a:cubicBezTo>
                <a:cubicBezTo>
                  <a:pt x="693" y="3459"/>
                  <a:pt x="513" y="3774"/>
                  <a:pt x="388" y="4104"/>
                </a:cubicBezTo>
                <a:cubicBezTo>
                  <a:pt x="340" y="4230"/>
                  <a:pt x="233" y="4365"/>
                  <a:pt x="150" y="4401"/>
                </a:cubicBezTo>
                <a:cubicBezTo>
                  <a:pt x="-47" y="4489"/>
                  <a:pt x="-51" y="5214"/>
                  <a:pt x="146" y="5538"/>
                </a:cubicBezTo>
                <a:cubicBezTo>
                  <a:pt x="325" y="5831"/>
                  <a:pt x="800" y="5867"/>
                  <a:pt x="932" y="5597"/>
                </a:cubicBezTo>
                <a:cubicBezTo>
                  <a:pt x="1031" y="5393"/>
                  <a:pt x="1667" y="5167"/>
                  <a:pt x="2490" y="5037"/>
                </a:cubicBezTo>
                <a:cubicBezTo>
                  <a:pt x="3172" y="4929"/>
                  <a:pt x="3160" y="4914"/>
                  <a:pt x="4105" y="6873"/>
                </a:cubicBezTo>
                <a:cubicBezTo>
                  <a:pt x="4496" y="7682"/>
                  <a:pt x="4924" y="8570"/>
                  <a:pt x="5059" y="8842"/>
                </a:cubicBezTo>
                <a:cubicBezTo>
                  <a:pt x="5230" y="9188"/>
                  <a:pt x="5330" y="9607"/>
                  <a:pt x="5391" y="10232"/>
                </a:cubicBezTo>
                <a:cubicBezTo>
                  <a:pt x="5486" y="11205"/>
                  <a:pt x="5615" y="11519"/>
                  <a:pt x="6164" y="12108"/>
                </a:cubicBezTo>
                <a:cubicBezTo>
                  <a:pt x="6471" y="12437"/>
                  <a:pt x="6538" y="12595"/>
                  <a:pt x="6639" y="13254"/>
                </a:cubicBezTo>
                <a:cubicBezTo>
                  <a:pt x="6703" y="13674"/>
                  <a:pt x="6769" y="14706"/>
                  <a:pt x="6790" y="15546"/>
                </a:cubicBezTo>
                <a:cubicBezTo>
                  <a:pt x="6810" y="16386"/>
                  <a:pt x="6851" y="17173"/>
                  <a:pt x="6876" y="17298"/>
                </a:cubicBezTo>
                <a:cubicBezTo>
                  <a:pt x="6901" y="17423"/>
                  <a:pt x="6857" y="17999"/>
                  <a:pt x="6781" y="18578"/>
                </a:cubicBezTo>
                <a:cubicBezTo>
                  <a:pt x="6644" y="19629"/>
                  <a:pt x="6356" y="20508"/>
                  <a:pt x="6147" y="20508"/>
                </a:cubicBezTo>
                <a:cubicBezTo>
                  <a:pt x="6021" y="20508"/>
                  <a:pt x="5594" y="20936"/>
                  <a:pt x="5594" y="21064"/>
                </a:cubicBezTo>
                <a:cubicBezTo>
                  <a:pt x="5594" y="21110"/>
                  <a:pt x="5790" y="21165"/>
                  <a:pt x="6026" y="21183"/>
                </a:cubicBezTo>
                <a:cubicBezTo>
                  <a:pt x="6580" y="21226"/>
                  <a:pt x="6579" y="21423"/>
                  <a:pt x="6026" y="21466"/>
                </a:cubicBezTo>
                <a:lnTo>
                  <a:pt x="5598" y="21501"/>
                </a:lnTo>
                <a:lnTo>
                  <a:pt x="5654" y="21600"/>
                </a:lnTo>
                <a:lnTo>
                  <a:pt x="6785" y="21600"/>
                </a:lnTo>
                <a:cubicBezTo>
                  <a:pt x="6803" y="21365"/>
                  <a:pt x="6828" y="21124"/>
                  <a:pt x="6854" y="21094"/>
                </a:cubicBezTo>
                <a:cubicBezTo>
                  <a:pt x="6887" y="21057"/>
                  <a:pt x="6891" y="20895"/>
                  <a:pt x="6863" y="20737"/>
                </a:cubicBezTo>
                <a:cubicBezTo>
                  <a:pt x="6823" y="20507"/>
                  <a:pt x="6872" y="20404"/>
                  <a:pt x="7105" y="20206"/>
                </a:cubicBezTo>
                <a:lnTo>
                  <a:pt x="7398" y="19958"/>
                </a:lnTo>
                <a:lnTo>
                  <a:pt x="7398" y="18762"/>
                </a:lnTo>
                <a:cubicBezTo>
                  <a:pt x="7398" y="18010"/>
                  <a:pt x="7450" y="17399"/>
                  <a:pt x="7537" y="17104"/>
                </a:cubicBezTo>
                <a:cubicBezTo>
                  <a:pt x="7612" y="16847"/>
                  <a:pt x="7719" y="16222"/>
                  <a:pt x="7774" y="15715"/>
                </a:cubicBezTo>
                <a:cubicBezTo>
                  <a:pt x="7829" y="15208"/>
                  <a:pt x="7913" y="14742"/>
                  <a:pt x="7964" y="14683"/>
                </a:cubicBezTo>
                <a:cubicBezTo>
                  <a:pt x="8025" y="14613"/>
                  <a:pt x="8174" y="14877"/>
                  <a:pt x="8396" y="15442"/>
                </a:cubicBezTo>
                <a:cubicBezTo>
                  <a:pt x="8583" y="15918"/>
                  <a:pt x="8877" y="16625"/>
                  <a:pt x="9047" y="17015"/>
                </a:cubicBezTo>
                <a:cubicBezTo>
                  <a:pt x="9441" y="17915"/>
                  <a:pt x="9805" y="19453"/>
                  <a:pt x="9738" y="19928"/>
                </a:cubicBezTo>
                <a:cubicBezTo>
                  <a:pt x="9710" y="20125"/>
                  <a:pt x="9572" y="20456"/>
                  <a:pt x="9432" y="20667"/>
                </a:cubicBezTo>
                <a:lnTo>
                  <a:pt x="9177" y="21054"/>
                </a:lnTo>
                <a:lnTo>
                  <a:pt x="9691" y="21054"/>
                </a:lnTo>
                <a:cubicBezTo>
                  <a:pt x="9974" y="21054"/>
                  <a:pt x="10280" y="20990"/>
                  <a:pt x="10368" y="20915"/>
                </a:cubicBezTo>
                <a:cubicBezTo>
                  <a:pt x="10513" y="20792"/>
                  <a:pt x="10514" y="20751"/>
                  <a:pt x="10386" y="20469"/>
                </a:cubicBezTo>
                <a:cubicBezTo>
                  <a:pt x="10222" y="20108"/>
                  <a:pt x="10202" y="19786"/>
                  <a:pt x="10338" y="19690"/>
                </a:cubicBezTo>
                <a:cubicBezTo>
                  <a:pt x="10508" y="19569"/>
                  <a:pt x="10441" y="19156"/>
                  <a:pt x="10088" y="18161"/>
                </a:cubicBezTo>
                <a:cubicBezTo>
                  <a:pt x="9897" y="17624"/>
                  <a:pt x="9719" y="16963"/>
                  <a:pt x="9695" y="16692"/>
                </a:cubicBezTo>
                <a:cubicBezTo>
                  <a:pt x="9671" y="16422"/>
                  <a:pt x="9491" y="15587"/>
                  <a:pt x="9294" y="14837"/>
                </a:cubicBezTo>
                <a:cubicBezTo>
                  <a:pt x="9096" y="14087"/>
                  <a:pt x="8919" y="13325"/>
                  <a:pt x="8901" y="13145"/>
                </a:cubicBezTo>
                <a:lnTo>
                  <a:pt x="8866" y="12817"/>
                </a:lnTo>
                <a:lnTo>
                  <a:pt x="10481" y="12753"/>
                </a:lnTo>
                <a:cubicBezTo>
                  <a:pt x="12816" y="12657"/>
                  <a:pt x="13306" y="12524"/>
                  <a:pt x="14711" y="11621"/>
                </a:cubicBezTo>
                <a:cubicBezTo>
                  <a:pt x="15229" y="11288"/>
                  <a:pt x="15670" y="11016"/>
                  <a:pt x="15691" y="11016"/>
                </a:cubicBezTo>
                <a:cubicBezTo>
                  <a:pt x="15791" y="11016"/>
                  <a:pt x="16352" y="12600"/>
                  <a:pt x="16563" y="13472"/>
                </a:cubicBezTo>
                <a:cubicBezTo>
                  <a:pt x="16977" y="15186"/>
                  <a:pt x="16997" y="15304"/>
                  <a:pt x="17012" y="16305"/>
                </a:cubicBezTo>
                <a:cubicBezTo>
                  <a:pt x="17024" y="17152"/>
                  <a:pt x="16982" y="17454"/>
                  <a:pt x="16697" y="18489"/>
                </a:cubicBezTo>
                <a:cubicBezTo>
                  <a:pt x="16390" y="19601"/>
                  <a:pt x="16327" y="19728"/>
                  <a:pt x="15864" y="20230"/>
                </a:cubicBezTo>
                <a:cubicBezTo>
                  <a:pt x="15589" y="20529"/>
                  <a:pt x="15367" y="20814"/>
                  <a:pt x="15367" y="20861"/>
                </a:cubicBezTo>
                <a:cubicBezTo>
                  <a:pt x="15367" y="20962"/>
                  <a:pt x="16174" y="20968"/>
                  <a:pt x="16490" y="20871"/>
                </a:cubicBezTo>
                <a:cubicBezTo>
                  <a:pt x="16644" y="20823"/>
                  <a:pt x="16693" y="20744"/>
                  <a:pt x="16662" y="20608"/>
                </a:cubicBezTo>
                <a:cubicBezTo>
                  <a:pt x="16602" y="20344"/>
                  <a:pt x="16848" y="19963"/>
                  <a:pt x="17077" y="19963"/>
                </a:cubicBezTo>
                <a:cubicBezTo>
                  <a:pt x="17211" y="19963"/>
                  <a:pt x="17262" y="19887"/>
                  <a:pt x="17262" y="19685"/>
                </a:cubicBezTo>
                <a:cubicBezTo>
                  <a:pt x="17262" y="19020"/>
                  <a:pt x="17757" y="16862"/>
                  <a:pt x="18156" y="15789"/>
                </a:cubicBezTo>
                <a:cubicBezTo>
                  <a:pt x="18300" y="15403"/>
                  <a:pt x="18300" y="15332"/>
                  <a:pt x="18121" y="14643"/>
                </a:cubicBezTo>
                <a:cubicBezTo>
                  <a:pt x="17908" y="13818"/>
                  <a:pt x="17831" y="12843"/>
                  <a:pt x="17975" y="12767"/>
                </a:cubicBezTo>
                <a:cubicBezTo>
                  <a:pt x="18027" y="12740"/>
                  <a:pt x="18305" y="13113"/>
                  <a:pt x="18592" y="13596"/>
                </a:cubicBezTo>
                <a:cubicBezTo>
                  <a:pt x="18879" y="14079"/>
                  <a:pt x="19224" y="14642"/>
                  <a:pt x="19360" y="14847"/>
                </a:cubicBezTo>
                <a:cubicBezTo>
                  <a:pt x="19702" y="15360"/>
                  <a:pt x="19891" y="15834"/>
                  <a:pt x="19969" y="16385"/>
                </a:cubicBezTo>
                <a:cubicBezTo>
                  <a:pt x="20006" y="16642"/>
                  <a:pt x="20109" y="16950"/>
                  <a:pt x="20202" y="17070"/>
                </a:cubicBezTo>
                <a:cubicBezTo>
                  <a:pt x="20410" y="17336"/>
                  <a:pt x="20576" y="18224"/>
                  <a:pt x="20608" y="19268"/>
                </a:cubicBezTo>
                <a:cubicBezTo>
                  <a:pt x="20631" y="20005"/>
                  <a:pt x="20615" y="20070"/>
                  <a:pt x="20319" y="20493"/>
                </a:cubicBezTo>
                <a:lnTo>
                  <a:pt x="20004" y="20945"/>
                </a:lnTo>
                <a:lnTo>
                  <a:pt x="20630" y="20945"/>
                </a:lnTo>
                <a:cubicBezTo>
                  <a:pt x="21305" y="20945"/>
                  <a:pt x="21479" y="20787"/>
                  <a:pt x="21260" y="20384"/>
                </a:cubicBezTo>
                <a:cubicBezTo>
                  <a:pt x="21104" y="20098"/>
                  <a:pt x="21125" y="19956"/>
                  <a:pt x="21350" y="19680"/>
                </a:cubicBezTo>
                <a:lnTo>
                  <a:pt x="21549" y="19437"/>
                </a:lnTo>
                <a:lnTo>
                  <a:pt x="21350" y="18801"/>
                </a:lnTo>
                <a:cubicBezTo>
                  <a:pt x="20928" y="17430"/>
                  <a:pt x="20833" y="16308"/>
                  <a:pt x="20845" y="12877"/>
                </a:cubicBezTo>
                <a:cubicBezTo>
                  <a:pt x="20852" y="11111"/>
                  <a:pt x="20823" y="9233"/>
                  <a:pt x="20781" y="8704"/>
                </a:cubicBezTo>
                <a:cubicBezTo>
                  <a:pt x="20713" y="7858"/>
                  <a:pt x="20660" y="7658"/>
                  <a:pt x="20340" y="7061"/>
                </a:cubicBezTo>
                <a:cubicBezTo>
                  <a:pt x="19894" y="6228"/>
                  <a:pt x="19693" y="6034"/>
                  <a:pt x="19205" y="5940"/>
                </a:cubicBezTo>
                <a:cubicBezTo>
                  <a:pt x="18996" y="5899"/>
                  <a:pt x="18508" y="5755"/>
                  <a:pt x="18117" y="5617"/>
                </a:cubicBezTo>
                <a:cubicBezTo>
                  <a:pt x="16765" y="5142"/>
                  <a:pt x="16163" y="5162"/>
                  <a:pt x="14323" y="5746"/>
                </a:cubicBezTo>
                <a:cubicBezTo>
                  <a:pt x="14036" y="5837"/>
                  <a:pt x="13501" y="6002"/>
                  <a:pt x="13135" y="6118"/>
                </a:cubicBezTo>
                <a:cubicBezTo>
                  <a:pt x="12696" y="6258"/>
                  <a:pt x="12153" y="6332"/>
                  <a:pt x="11525" y="6337"/>
                </a:cubicBezTo>
                <a:cubicBezTo>
                  <a:pt x="10558" y="6344"/>
                  <a:pt x="10404" y="6299"/>
                  <a:pt x="9816" y="5825"/>
                </a:cubicBezTo>
                <a:cubicBezTo>
                  <a:pt x="9364" y="5461"/>
                  <a:pt x="8909" y="5235"/>
                  <a:pt x="8624" y="5235"/>
                </a:cubicBezTo>
                <a:cubicBezTo>
                  <a:pt x="8210" y="5235"/>
                  <a:pt x="7965" y="5085"/>
                  <a:pt x="7303" y="4416"/>
                </a:cubicBezTo>
                <a:cubicBezTo>
                  <a:pt x="6419" y="3523"/>
                  <a:pt x="4417" y="2074"/>
                  <a:pt x="4066" y="2074"/>
                </a:cubicBezTo>
                <a:cubicBezTo>
                  <a:pt x="3994" y="2074"/>
                  <a:pt x="3769" y="1943"/>
                  <a:pt x="3569" y="1786"/>
                </a:cubicBezTo>
                <a:cubicBezTo>
                  <a:pt x="3247" y="1535"/>
                  <a:pt x="3212" y="1464"/>
                  <a:pt x="3263" y="1171"/>
                </a:cubicBezTo>
                <a:cubicBezTo>
                  <a:pt x="3327" y="800"/>
                  <a:pt x="3171" y="0"/>
                  <a:pt x="3034" y="0"/>
                </a:cubicBezTo>
                <a:close/>
                <a:moveTo>
                  <a:pt x="19999" y="21273"/>
                </a:moveTo>
                <a:lnTo>
                  <a:pt x="20241" y="21600"/>
                </a:lnTo>
                <a:lnTo>
                  <a:pt x="21346" y="21600"/>
                </a:lnTo>
                <a:cubicBezTo>
                  <a:pt x="21405" y="21391"/>
                  <a:pt x="21124" y="21273"/>
                  <a:pt x="20522" y="21273"/>
                </a:cubicBezTo>
                <a:lnTo>
                  <a:pt x="19999" y="21273"/>
                </a:lnTo>
                <a:close/>
                <a:moveTo>
                  <a:pt x="9302" y="21491"/>
                </a:moveTo>
                <a:lnTo>
                  <a:pt x="9367" y="21600"/>
                </a:lnTo>
                <a:lnTo>
                  <a:pt x="10338" y="21600"/>
                </a:lnTo>
                <a:cubicBezTo>
                  <a:pt x="10249" y="21522"/>
                  <a:pt x="10064" y="21492"/>
                  <a:pt x="9747" y="21491"/>
                </a:cubicBezTo>
                <a:lnTo>
                  <a:pt x="9302" y="21491"/>
                </a:lnTo>
                <a:close/>
                <a:moveTo>
                  <a:pt x="16006" y="21491"/>
                </a:moveTo>
                <a:lnTo>
                  <a:pt x="15320" y="21496"/>
                </a:lnTo>
                <a:lnTo>
                  <a:pt x="15445" y="21600"/>
                </a:lnTo>
                <a:lnTo>
                  <a:pt x="16662" y="21600"/>
                </a:lnTo>
                <a:cubicBezTo>
                  <a:pt x="16628" y="21521"/>
                  <a:pt x="16442" y="21489"/>
                  <a:pt x="16006" y="21491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68" name="Unknown-1.jpg"/>
          <p:cNvPicPr>
            <a:picLocks noChangeAspect="1"/>
          </p:cNvPicPr>
          <p:nvPr/>
        </p:nvPicPr>
        <p:blipFill>
          <a:blip r:embed="rId8"/>
          <a:srcRect l="6565" t="6755" r="21416" b="2536"/>
          <a:stretch>
            <a:fillRect/>
          </a:stretch>
        </p:blipFill>
        <p:spPr>
          <a:xfrm>
            <a:off x="6329475" y="4311751"/>
            <a:ext cx="968309" cy="12147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29" h="21577" extrusionOk="0">
                <a:moveTo>
                  <a:pt x="18814" y="9"/>
                </a:moveTo>
                <a:cubicBezTo>
                  <a:pt x="18466" y="33"/>
                  <a:pt x="18078" y="110"/>
                  <a:pt x="17784" y="232"/>
                </a:cubicBezTo>
                <a:cubicBezTo>
                  <a:pt x="17177" y="485"/>
                  <a:pt x="16438" y="1096"/>
                  <a:pt x="16134" y="1595"/>
                </a:cubicBezTo>
                <a:cubicBezTo>
                  <a:pt x="15999" y="1817"/>
                  <a:pt x="15898" y="2013"/>
                  <a:pt x="15904" y="2036"/>
                </a:cubicBezTo>
                <a:cubicBezTo>
                  <a:pt x="15911" y="2060"/>
                  <a:pt x="15838" y="2281"/>
                  <a:pt x="15743" y="2527"/>
                </a:cubicBezTo>
                <a:cubicBezTo>
                  <a:pt x="15648" y="2773"/>
                  <a:pt x="15510" y="3385"/>
                  <a:pt x="15439" y="3885"/>
                </a:cubicBezTo>
                <a:cubicBezTo>
                  <a:pt x="15322" y="4713"/>
                  <a:pt x="15310" y="5122"/>
                  <a:pt x="15333" y="7102"/>
                </a:cubicBezTo>
                <a:cubicBezTo>
                  <a:pt x="15350" y="8473"/>
                  <a:pt x="14850" y="8937"/>
                  <a:pt x="13075" y="9174"/>
                </a:cubicBezTo>
                <a:cubicBezTo>
                  <a:pt x="12738" y="9219"/>
                  <a:pt x="12101" y="9356"/>
                  <a:pt x="11667" y="9481"/>
                </a:cubicBezTo>
                <a:cubicBezTo>
                  <a:pt x="11233" y="9606"/>
                  <a:pt x="10641" y="9749"/>
                  <a:pt x="10351" y="9799"/>
                </a:cubicBezTo>
                <a:cubicBezTo>
                  <a:pt x="9111" y="10010"/>
                  <a:pt x="4892" y="11120"/>
                  <a:pt x="4699" y="11286"/>
                </a:cubicBezTo>
                <a:cubicBezTo>
                  <a:pt x="4548" y="11415"/>
                  <a:pt x="3219" y="11896"/>
                  <a:pt x="3018" y="11895"/>
                </a:cubicBezTo>
                <a:cubicBezTo>
                  <a:pt x="2953" y="11895"/>
                  <a:pt x="2507" y="11974"/>
                  <a:pt x="2025" y="12069"/>
                </a:cubicBezTo>
                <a:cubicBezTo>
                  <a:pt x="1543" y="12164"/>
                  <a:pt x="1041" y="12260"/>
                  <a:pt x="908" y="12282"/>
                </a:cubicBezTo>
                <a:cubicBezTo>
                  <a:pt x="776" y="12303"/>
                  <a:pt x="679" y="12359"/>
                  <a:pt x="691" y="12406"/>
                </a:cubicBezTo>
                <a:cubicBezTo>
                  <a:pt x="703" y="12452"/>
                  <a:pt x="613" y="12501"/>
                  <a:pt x="493" y="12515"/>
                </a:cubicBezTo>
                <a:cubicBezTo>
                  <a:pt x="372" y="12529"/>
                  <a:pt x="198" y="12590"/>
                  <a:pt x="108" y="12654"/>
                </a:cubicBezTo>
                <a:cubicBezTo>
                  <a:pt x="29" y="12710"/>
                  <a:pt x="-9" y="12742"/>
                  <a:pt x="2" y="12763"/>
                </a:cubicBezTo>
                <a:cubicBezTo>
                  <a:pt x="14" y="12784"/>
                  <a:pt x="74" y="12796"/>
                  <a:pt x="195" y="12817"/>
                </a:cubicBezTo>
                <a:cubicBezTo>
                  <a:pt x="333" y="12842"/>
                  <a:pt x="652" y="12862"/>
                  <a:pt x="902" y="12867"/>
                </a:cubicBezTo>
                <a:cubicBezTo>
                  <a:pt x="1152" y="12871"/>
                  <a:pt x="1379" y="12903"/>
                  <a:pt x="1405" y="12936"/>
                </a:cubicBezTo>
                <a:cubicBezTo>
                  <a:pt x="1430" y="12969"/>
                  <a:pt x="1731" y="13063"/>
                  <a:pt x="2075" y="13149"/>
                </a:cubicBezTo>
                <a:cubicBezTo>
                  <a:pt x="2551" y="13269"/>
                  <a:pt x="2860" y="13413"/>
                  <a:pt x="3371" y="13744"/>
                </a:cubicBezTo>
                <a:cubicBezTo>
                  <a:pt x="4088" y="14209"/>
                  <a:pt x="4327" y="14478"/>
                  <a:pt x="4637" y="15152"/>
                </a:cubicBezTo>
                <a:cubicBezTo>
                  <a:pt x="4755" y="15407"/>
                  <a:pt x="5287" y="15993"/>
                  <a:pt x="5630" y="16242"/>
                </a:cubicBezTo>
                <a:cubicBezTo>
                  <a:pt x="6150" y="16621"/>
                  <a:pt x="7377" y="17072"/>
                  <a:pt x="7901" y="17075"/>
                </a:cubicBezTo>
                <a:cubicBezTo>
                  <a:pt x="8092" y="17076"/>
                  <a:pt x="9058" y="17340"/>
                  <a:pt x="9563" y="17531"/>
                </a:cubicBezTo>
                <a:cubicBezTo>
                  <a:pt x="9972" y="17686"/>
                  <a:pt x="10056" y="17828"/>
                  <a:pt x="9991" y="18240"/>
                </a:cubicBezTo>
                <a:cubicBezTo>
                  <a:pt x="9878" y="18970"/>
                  <a:pt x="9698" y="19333"/>
                  <a:pt x="9315" y="19613"/>
                </a:cubicBezTo>
                <a:cubicBezTo>
                  <a:pt x="8956" y="19876"/>
                  <a:pt x="8954" y="19882"/>
                  <a:pt x="9197" y="19851"/>
                </a:cubicBezTo>
                <a:cubicBezTo>
                  <a:pt x="9514" y="19811"/>
                  <a:pt x="9582" y="19936"/>
                  <a:pt x="9433" y="20297"/>
                </a:cubicBezTo>
                <a:cubicBezTo>
                  <a:pt x="9339" y="20524"/>
                  <a:pt x="9337" y="20604"/>
                  <a:pt x="9433" y="20763"/>
                </a:cubicBezTo>
                <a:cubicBezTo>
                  <a:pt x="9497" y="20869"/>
                  <a:pt x="9545" y="20977"/>
                  <a:pt x="9539" y="21001"/>
                </a:cubicBezTo>
                <a:cubicBezTo>
                  <a:pt x="9532" y="21024"/>
                  <a:pt x="10021" y="21059"/>
                  <a:pt x="10624" y="21080"/>
                </a:cubicBezTo>
                <a:cubicBezTo>
                  <a:pt x="11430" y="21108"/>
                  <a:pt x="11762" y="21146"/>
                  <a:pt x="11871" y="21224"/>
                </a:cubicBezTo>
                <a:cubicBezTo>
                  <a:pt x="12070" y="21366"/>
                  <a:pt x="12928" y="21486"/>
                  <a:pt x="14210" y="21551"/>
                </a:cubicBezTo>
                <a:cubicBezTo>
                  <a:pt x="14789" y="21580"/>
                  <a:pt x="15343" y="21585"/>
                  <a:pt x="15439" y="21566"/>
                </a:cubicBezTo>
                <a:cubicBezTo>
                  <a:pt x="15535" y="21547"/>
                  <a:pt x="15799" y="21519"/>
                  <a:pt x="16028" y="21501"/>
                </a:cubicBezTo>
                <a:cubicBezTo>
                  <a:pt x="16302" y="21480"/>
                  <a:pt x="16444" y="21436"/>
                  <a:pt x="16444" y="21373"/>
                </a:cubicBezTo>
                <a:cubicBezTo>
                  <a:pt x="16444" y="21213"/>
                  <a:pt x="16168" y="21141"/>
                  <a:pt x="15346" y="21095"/>
                </a:cubicBezTo>
                <a:cubicBezTo>
                  <a:pt x="14357" y="21040"/>
                  <a:pt x="13431" y="20874"/>
                  <a:pt x="13255" y="20718"/>
                </a:cubicBezTo>
                <a:cubicBezTo>
                  <a:pt x="13060" y="20546"/>
                  <a:pt x="12601" y="19632"/>
                  <a:pt x="12448" y="19112"/>
                </a:cubicBezTo>
                <a:cubicBezTo>
                  <a:pt x="12286" y="18558"/>
                  <a:pt x="12357" y="18121"/>
                  <a:pt x="12641" y="17908"/>
                </a:cubicBezTo>
                <a:cubicBezTo>
                  <a:pt x="12803" y="17786"/>
                  <a:pt x="12874" y="17770"/>
                  <a:pt x="12970" y="17833"/>
                </a:cubicBezTo>
                <a:cubicBezTo>
                  <a:pt x="13064" y="17896"/>
                  <a:pt x="13120" y="17890"/>
                  <a:pt x="13205" y="17809"/>
                </a:cubicBezTo>
                <a:cubicBezTo>
                  <a:pt x="13266" y="17750"/>
                  <a:pt x="13402" y="17705"/>
                  <a:pt x="13509" y="17705"/>
                </a:cubicBezTo>
                <a:cubicBezTo>
                  <a:pt x="13788" y="17705"/>
                  <a:pt x="14973" y="16975"/>
                  <a:pt x="15774" y="16312"/>
                </a:cubicBezTo>
                <a:cubicBezTo>
                  <a:pt x="16149" y="16001"/>
                  <a:pt x="16780" y="15531"/>
                  <a:pt x="17176" y="15266"/>
                </a:cubicBezTo>
                <a:cubicBezTo>
                  <a:pt x="18212" y="14572"/>
                  <a:pt x="19428" y="13562"/>
                  <a:pt x="20024" y="12901"/>
                </a:cubicBezTo>
                <a:cubicBezTo>
                  <a:pt x="20711" y="12139"/>
                  <a:pt x="20964" y="11488"/>
                  <a:pt x="20893" y="10676"/>
                </a:cubicBezTo>
                <a:cubicBezTo>
                  <a:pt x="20817" y="9805"/>
                  <a:pt x="20293" y="8903"/>
                  <a:pt x="19639" y="8505"/>
                </a:cubicBezTo>
                <a:cubicBezTo>
                  <a:pt x="19473" y="8404"/>
                  <a:pt x="19342" y="8282"/>
                  <a:pt x="19342" y="8232"/>
                </a:cubicBezTo>
                <a:cubicBezTo>
                  <a:pt x="19342" y="8182"/>
                  <a:pt x="19264" y="8084"/>
                  <a:pt x="19168" y="8014"/>
                </a:cubicBezTo>
                <a:cubicBezTo>
                  <a:pt x="19071" y="7945"/>
                  <a:pt x="18988" y="7856"/>
                  <a:pt x="18988" y="7821"/>
                </a:cubicBezTo>
                <a:cubicBezTo>
                  <a:pt x="18988" y="7785"/>
                  <a:pt x="18859" y="7624"/>
                  <a:pt x="18696" y="7464"/>
                </a:cubicBezTo>
                <a:cubicBezTo>
                  <a:pt x="18415" y="7186"/>
                  <a:pt x="18023" y="6505"/>
                  <a:pt x="17890" y="6056"/>
                </a:cubicBezTo>
                <a:cubicBezTo>
                  <a:pt x="17855" y="5941"/>
                  <a:pt x="17796" y="5812"/>
                  <a:pt x="17759" y="5774"/>
                </a:cubicBezTo>
                <a:cubicBezTo>
                  <a:pt x="17668" y="5676"/>
                  <a:pt x="17567" y="5042"/>
                  <a:pt x="17567" y="4554"/>
                </a:cubicBezTo>
                <a:cubicBezTo>
                  <a:pt x="17567" y="3999"/>
                  <a:pt x="17950" y="3027"/>
                  <a:pt x="18318" y="2646"/>
                </a:cubicBezTo>
                <a:cubicBezTo>
                  <a:pt x="18609" y="2345"/>
                  <a:pt x="18612" y="2348"/>
                  <a:pt x="19131" y="2368"/>
                </a:cubicBezTo>
                <a:cubicBezTo>
                  <a:pt x="19667" y="2390"/>
                  <a:pt x="20424" y="2566"/>
                  <a:pt x="21011" y="2805"/>
                </a:cubicBezTo>
                <a:cubicBezTo>
                  <a:pt x="21196" y="2880"/>
                  <a:pt x="21388" y="2943"/>
                  <a:pt x="21439" y="2943"/>
                </a:cubicBezTo>
                <a:cubicBezTo>
                  <a:pt x="21591" y="2943"/>
                  <a:pt x="21544" y="2572"/>
                  <a:pt x="21358" y="2329"/>
                </a:cubicBezTo>
                <a:cubicBezTo>
                  <a:pt x="21262" y="2203"/>
                  <a:pt x="21184" y="2054"/>
                  <a:pt x="21184" y="2002"/>
                </a:cubicBezTo>
                <a:cubicBezTo>
                  <a:pt x="21184" y="1950"/>
                  <a:pt x="21126" y="1872"/>
                  <a:pt x="21060" y="1828"/>
                </a:cubicBezTo>
                <a:cubicBezTo>
                  <a:pt x="20994" y="1784"/>
                  <a:pt x="20918" y="1603"/>
                  <a:pt x="20893" y="1422"/>
                </a:cubicBezTo>
                <a:cubicBezTo>
                  <a:pt x="20857" y="1170"/>
                  <a:pt x="20792" y="1053"/>
                  <a:pt x="20601" y="931"/>
                </a:cubicBezTo>
                <a:cubicBezTo>
                  <a:pt x="20459" y="841"/>
                  <a:pt x="20347" y="703"/>
                  <a:pt x="20347" y="614"/>
                </a:cubicBezTo>
                <a:cubicBezTo>
                  <a:pt x="20347" y="505"/>
                  <a:pt x="20262" y="421"/>
                  <a:pt x="20061" y="341"/>
                </a:cubicBezTo>
                <a:cubicBezTo>
                  <a:pt x="19901" y="277"/>
                  <a:pt x="19693" y="169"/>
                  <a:pt x="19602" y="103"/>
                </a:cubicBezTo>
                <a:cubicBezTo>
                  <a:pt x="19473" y="10"/>
                  <a:pt x="19162" y="-15"/>
                  <a:pt x="18814" y="9"/>
                </a:cubicBezTo>
                <a:close/>
                <a:moveTo>
                  <a:pt x="10705" y="17878"/>
                </a:moveTo>
                <a:lnTo>
                  <a:pt x="11009" y="17878"/>
                </a:lnTo>
                <a:lnTo>
                  <a:pt x="11313" y="17878"/>
                </a:lnTo>
                <a:lnTo>
                  <a:pt x="11561" y="18577"/>
                </a:lnTo>
                <a:cubicBezTo>
                  <a:pt x="11852" y="19406"/>
                  <a:pt x="11971" y="20374"/>
                  <a:pt x="11803" y="20535"/>
                </a:cubicBezTo>
                <a:cubicBezTo>
                  <a:pt x="11650" y="20683"/>
                  <a:pt x="11602" y="20673"/>
                  <a:pt x="11170" y="20411"/>
                </a:cubicBezTo>
                <a:lnTo>
                  <a:pt x="10792" y="20178"/>
                </a:lnTo>
                <a:lnTo>
                  <a:pt x="10724" y="19519"/>
                </a:lnTo>
                <a:cubicBezTo>
                  <a:pt x="10687" y="19155"/>
                  <a:pt x="10668" y="18638"/>
                  <a:pt x="10680" y="18369"/>
                </a:cubicBezTo>
                <a:lnTo>
                  <a:pt x="10705" y="17878"/>
                </a:ln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69" name="Shape 569"/>
          <p:cNvSpPr/>
          <p:nvPr/>
        </p:nvSpPr>
        <p:spPr>
          <a:xfrm>
            <a:off x="2910175" y="348195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0" name="Shape 570"/>
          <p:cNvSpPr/>
          <p:nvPr/>
        </p:nvSpPr>
        <p:spPr>
          <a:xfrm>
            <a:off x="5567366" y="348195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1" name="Shape 571"/>
          <p:cNvSpPr/>
          <p:nvPr/>
        </p:nvSpPr>
        <p:spPr>
          <a:xfrm>
            <a:off x="8224556" y="348195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2" name="Shape 572"/>
          <p:cNvSpPr/>
          <p:nvPr/>
        </p:nvSpPr>
        <p:spPr>
          <a:xfrm>
            <a:off x="8654760" y="570847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3" name="Shape 573"/>
          <p:cNvSpPr/>
          <p:nvPr/>
        </p:nvSpPr>
        <p:spPr>
          <a:xfrm>
            <a:off x="6567498" y="570847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4" name="Shape 574"/>
          <p:cNvSpPr/>
          <p:nvPr/>
        </p:nvSpPr>
        <p:spPr>
          <a:xfrm>
            <a:off x="4716248" y="570847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  <p:sp>
        <p:nvSpPr>
          <p:cNvPr id="575" name="Shape 575"/>
          <p:cNvSpPr/>
          <p:nvPr/>
        </p:nvSpPr>
        <p:spPr>
          <a:xfrm>
            <a:off x="2833990" y="5708475"/>
            <a:ext cx="511358" cy="266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r>
              <a:rPr sz="1266"/>
              <a:t>(        )</a:t>
            </a:r>
          </a:p>
        </p:txBody>
      </p:sp>
    </p:spTree>
    <p:extLst>
      <p:ext uri="{BB962C8B-B14F-4D97-AF65-F5344CB8AC3E}">
        <p14:creationId xmlns:p14="http://schemas.microsoft.com/office/powerpoint/2010/main" val="3299525525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/>
          <p:nvPr/>
        </p:nvSpPr>
        <p:spPr>
          <a:xfrm>
            <a:off x="6198425" y="4019861"/>
            <a:ext cx="2144819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kele</a:t>
            </a:r>
          </a:p>
        </p:txBody>
      </p:sp>
      <p:sp>
        <p:nvSpPr>
          <p:cNvPr id="585" name="Shape 585"/>
          <p:cNvSpPr/>
          <p:nvPr/>
        </p:nvSpPr>
        <p:spPr>
          <a:xfrm>
            <a:off x="6198425" y="4019861"/>
            <a:ext cx="2144819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kĕlè</a:t>
            </a:r>
          </a:p>
        </p:txBody>
      </p:sp>
      <p:pic>
        <p:nvPicPr>
          <p:cNvPr id="586" name="u=2444639974,3200254799&amp;fm=26&amp;gp=0.jpg"/>
          <p:cNvPicPr>
            <a:picLocks noChangeAspect="1"/>
          </p:cNvPicPr>
          <p:nvPr/>
        </p:nvPicPr>
        <p:blipFill>
          <a:blip r:embed="rId4"/>
          <a:srcRect l="25224" t="3912" r="25375" b="6148"/>
          <a:stretch>
            <a:fillRect/>
          </a:stretch>
        </p:blipFill>
        <p:spPr>
          <a:xfrm>
            <a:off x="3316781" y="1007997"/>
            <a:ext cx="1588056" cy="2891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7" h="21409" extrusionOk="0">
                <a:moveTo>
                  <a:pt x="8758" y="0"/>
                </a:moveTo>
                <a:cubicBezTo>
                  <a:pt x="5673" y="4"/>
                  <a:pt x="3026" y="25"/>
                  <a:pt x="2625" y="62"/>
                </a:cubicBezTo>
                <a:cubicBezTo>
                  <a:pt x="1866" y="134"/>
                  <a:pt x="1823" y="156"/>
                  <a:pt x="1823" y="453"/>
                </a:cubicBezTo>
                <a:cubicBezTo>
                  <a:pt x="1823" y="625"/>
                  <a:pt x="1561" y="1069"/>
                  <a:pt x="1239" y="1441"/>
                </a:cubicBezTo>
                <a:cubicBezTo>
                  <a:pt x="827" y="1918"/>
                  <a:pt x="631" y="2308"/>
                  <a:pt x="566" y="2769"/>
                </a:cubicBezTo>
                <a:cubicBezTo>
                  <a:pt x="512" y="3146"/>
                  <a:pt x="370" y="3466"/>
                  <a:pt x="230" y="3530"/>
                </a:cubicBezTo>
                <a:cubicBezTo>
                  <a:pt x="67" y="3604"/>
                  <a:pt x="-8" y="3691"/>
                  <a:pt x="1" y="3767"/>
                </a:cubicBezTo>
                <a:cubicBezTo>
                  <a:pt x="9" y="3843"/>
                  <a:pt x="104" y="3910"/>
                  <a:pt x="279" y="3947"/>
                </a:cubicBezTo>
                <a:cubicBezTo>
                  <a:pt x="514" y="3996"/>
                  <a:pt x="548" y="4097"/>
                  <a:pt x="464" y="4486"/>
                </a:cubicBezTo>
                <a:cubicBezTo>
                  <a:pt x="407" y="4750"/>
                  <a:pt x="430" y="4990"/>
                  <a:pt x="517" y="5019"/>
                </a:cubicBezTo>
                <a:cubicBezTo>
                  <a:pt x="682" y="5076"/>
                  <a:pt x="621" y="15114"/>
                  <a:pt x="449" y="16167"/>
                </a:cubicBezTo>
                <a:cubicBezTo>
                  <a:pt x="391" y="16518"/>
                  <a:pt x="423" y="16792"/>
                  <a:pt x="524" y="16826"/>
                </a:cubicBezTo>
                <a:cubicBezTo>
                  <a:pt x="620" y="16859"/>
                  <a:pt x="697" y="17350"/>
                  <a:pt x="697" y="17932"/>
                </a:cubicBezTo>
                <a:cubicBezTo>
                  <a:pt x="697" y="19388"/>
                  <a:pt x="770" y="19528"/>
                  <a:pt x="1868" y="20126"/>
                </a:cubicBezTo>
                <a:cubicBezTo>
                  <a:pt x="2386" y="20408"/>
                  <a:pt x="2813" y="20681"/>
                  <a:pt x="2813" y="20732"/>
                </a:cubicBezTo>
                <a:cubicBezTo>
                  <a:pt x="2813" y="20899"/>
                  <a:pt x="4343" y="21151"/>
                  <a:pt x="6108" y="21275"/>
                </a:cubicBezTo>
                <a:cubicBezTo>
                  <a:pt x="10692" y="21597"/>
                  <a:pt x="18239" y="21301"/>
                  <a:pt x="18770" y="20779"/>
                </a:cubicBezTo>
                <a:cubicBezTo>
                  <a:pt x="18867" y="20684"/>
                  <a:pt x="19320" y="20402"/>
                  <a:pt x="19779" y="20153"/>
                </a:cubicBezTo>
                <a:cubicBezTo>
                  <a:pt x="20238" y="19904"/>
                  <a:pt x="20693" y="19582"/>
                  <a:pt x="20792" y="19440"/>
                </a:cubicBezTo>
                <a:cubicBezTo>
                  <a:pt x="20904" y="19278"/>
                  <a:pt x="20972" y="17403"/>
                  <a:pt x="20972" y="14405"/>
                </a:cubicBezTo>
                <a:cubicBezTo>
                  <a:pt x="20972" y="11324"/>
                  <a:pt x="21036" y="9606"/>
                  <a:pt x="21149" y="9567"/>
                </a:cubicBezTo>
                <a:cubicBezTo>
                  <a:pt x="21386" y="9487"/>
                  <a:pt x="21372" y="9063"/>
                  <a:pt x="21131" y="8981"/>
                </a:cubicBezTo>
                <a:cubicBezTo>
                  <a:pt x="21010" y="8940"/>
                  <a:pt x="20985" y="8782"/>
                  <a:pt x="21059" y="8563"/>
                </a:cubicBezTo>
                <a:cubicBezTo>
                  <a:pt x="21125" y="8370"/>
                  <a:pt x="21163" y="8038"/>
                  <a:pt x="21146" y="7825"/>
                </a:cubicBezTo>
                <a:cubicBezTo>
                  <a:pt x="21054" y="6688"/>
                  <a:pt x="21143" y="5792"/>
                  <a:pt x="21364" y="5596"/>
                </a:cubicBezTo>
                <a:cubicBezTo>
                  <a:pt x="21497" y="5478"/>
                  <a:pt x="21398" y="3625"/>
                  <a:pt x="21255" y="3546"/>
                </a:cubicBezTo>
                <a:cubicBezTo>
                  <a:pt x="21198" y="3515"/>
                  <a:pt x="21221" y="3441"/>
                  <a:pt x="21308" y="3383"/>
                </a:cubicBezTo>
                <a:cubicBezTo>
                  <a:pt x="21592" y="3192"/>
                  <a:pt x="21177" y="2254"/>
                  <a:pt x="20453" y="1451"/>
                </a:cubicBezTo>
                <a:cubicBezTo>
                  <a:pt x="20016" y="966"/>
                  <a:pt x="19762" y="554"/>
                  <a:pt x="19786" y="374"/>
                </a:cubicBezTo>
                <a:lnTo>
                  <a:pt x="19828" y="85"/>
                </a:lnTo>
                <a:lnTo>
                  <a:pt x="17535" y="48"/>
                </a:lnTo>
                <a:cubicBezTo>
                  <a:pt x="15370" y="13"/>
                  <a:pt x="11844" y="-3"/>
                  <a:pt x="8758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5" name="1-1-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35381" y="141277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410874"/>
      </p:ext>
    </p:extLst>
  </p:cSld>
  <p:clrMapOvr>
    <a:masterClrMapping/>
  </p:clrMapOvr>
  <p:transition spd="slow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 numSld="999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58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83432" y="332623"/>
            <a:ext cx="8229600" cy="1285629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Listen and Read the syllables</a:t>
            </a: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1923904" y="927681"/>
            <a:ext cx="7200800" cy="602971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ǎi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ài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ā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i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áo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ào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ōu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ān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àn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ēn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èn</a:t>
            </a:r>
            <a:endParaRPr lang="en-US" altLang="zh-CN" sz="3600" dirty="0">
              <a:latin typeface="+mn-ea"/>
              <a:cs typeface="方正苏新诗柳楷简体-yolan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áng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àng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yín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yǐn</a:t>
            </a:r>
            <a:endParaRPr lang="en-US" altLang="zh-CN" sz="3600" dirty="0">
              <a:latin typeface="+mn-ea"/>
              <a:cs typeface="方正苏新诗柳楷简体-yolan" panose="02000000000000000000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yīng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yǐng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ěr</a:t>
            </a:r>
            <a:r>
              <a:rPr lang="en-US" altLang="zh-CN" sz="3600" dirty="0">
                <a:latin typeface="+mn-ea"/>
                <a:cs typeface="方正苏新诗柳楷简体-yolan" panose="02000000000000000000" pitchFamily="2" charset="-122"/>
              </a:rPr>
              <a:t>   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èr</a:t>
            </a:r>
            <a:endParaRPr lang="en-US" altLang="zh-CN" sz="3600" dirty="0">
              <a:latin typeface="+mn-ea"/>
              <a:cs typeface="方正苏新诗柳楷简体-yolan" panose="02000000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pic>
        <p:nvPicPr>
          <p:cNvPr id="2" name="1-1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8496" y="9323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742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518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Lesson 1-2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‘I can’ statements:</a:t>
            </a:r>
          </a:p>
          <a:p>
            <a:r>
              <a:rPr lang="en-US" sz="3200" dirty="0"/>
              <a:t>I can greet in Chinese.</a:t>
            </a:r>
          </a:p>
          <a:p>
            <a:r>
              <a:rPr lang="en-US" sz="3200" dirty="0"/>
              <a:t>I can say goodbye in Chinese.</a:t>
            </a:r>
          </a:p>
          <a:p>
            <a:r>
              <a:rPr lang="en-US" sz="3200" dirty="0"/>
              <a:t>I can introduce my name in Chinese.</a:t>
            </a:r>
          </a:p>
          <a:p>
            <a:r>
              <a:rPr lang="en-US" sz="3200" dirty="0"/>
              <a:t>I can count 1-10 in Chinese.</a:t>
            </a:r>
          </a:p>
          <a:p>
            <a:r>
              <a:rPr lang="en-US" sz="3200" dirty="0"/>
              <a:t>I can read 10 Chinese characters.</a:t>
            </a:r>
          </a:p>
          <a:p>
            <a:r>
              <a:rPr lang="en-US" altLang="zh-CN" sz="3200" dirty="0"/>
              <a:t>I can read some pinyin syllables in Chinese.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92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 txBox="1">
            <a:spLocks/>
          </p:cNvSpPr>
          <p:nvPr/>
        </p:nvSpPr>
        <p:spPr>
          <a:xfrm>
            <a:off x="1031154" y="1670533"/>
            <a:ext cx="10297144" cy="49015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</a:rPr>
              <a:t>bàn-bàng</a:t>
            </a:r>
            <a:r>
              <a:rPr lang="en-US" altLang="zh-CN" sz="3600" dirty="0">
                <a:latin typeface="+mn-ea"/>
              </a:rPr>
              <a:t>        </a:t>
            </a:r>
            <a:r>
              <a:rPr lang="en-US" altLang="zh-CN" sz="3600" dirty="0" err="1">
                <a:latin typeface="+mn-ea"/>
              </a:rPr>
              <a:t>bèn-bèng</a:t>
            </a:r>
            <a:r>
              <a:rPr lang="en-US" altLang="zh-CN" sz="3600" dirty="0">
                <a:latin typeface="+mn-ea"/>
              </a:rPr>
              <a:t>        </a:t>
            </a:r>
            <a:r>
              <a:rPr lang="en-US" altLang="zh-CN" sz="3600" dirty="0" err="1">
                <a:latin typeface="+mn-ea"/>
              </a:rPr>
              <a:t>nín-níng</a:t>
            </a:r>
            <a:r>
              <a:rPr lang="en-US" altLang="zh-CN" sz="3600" dirty="0">
                <a:latin typeface="+mn-ea"/>
              </a:rPr>
              <a:t>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+mn-ea"/>
              </a:rPr>
              <a:t>b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 err="1">
                <a:latin typeface="+mn-ea"/>
              </a:rPr>
              <a:t>i</a:t>
            </a:r>
            <a:r>
              <a:rPr lang="en-US" altLang="zh-CN" sz="3600" dirty="0">
                <a:latin typeface="+mn-ea"/>
              </a:rPr>
              <a:t>-b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o         f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>
                <a:latin typeface="+mn-ea"/>
              </a:rPr>
              <a:t>n-h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>
                <a:latin typeface="+mn-ea"/>
              </a:rPr>
              <a:t>n         p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ng-f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ng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+mn-ea"/>
              </a:rPr>
              <a:t>m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 err="1">
                <a:latin typeface="+mn-ea"/>
              </a:rPr>
              <a:t>i</a:t>
            </a:r>
            <a:r>
              <a:rPr lang="en-US" altLang="zh-CN" sz="3600" dirty="0">
                <a:latin typeface="+mn-ea"/>
              </a:rPr>
              <a:t>-m</a:t>
            </a:r>
            <a:r>
              <a:rPr lang="zh-CN" altLang="zh-CN" sz="3600" dirty="0">
                <a:latin typeface="+mn-ea"/>
              </a:rPr>
              <a:t>ě</a:t>
            </a:r>
            <a:r>
              <a:rPr lang="en-US" altLang="zh-CN" sz="3600" dirty="0" err="1">
                <a:latin typeface="+mn-ea"/>
              </a:rPr>
              <a:t>i</a:t>
            </a:r>
            <a:r>
              <a:rPr lang="en-US" altLang="zh-CN" sz="3600" dirty="0">
                <a:latin typeface="+mn-ea"/>
              </a:rPr>
              <a:t>         m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>
                <a:latin typeface="+mn-ea"/>
              </a:rPr>
              <a:t>n-m</a:t>
            </a:r>
            <a:r>
              <a:rPr lang="zh-CN" altLang="zh-CN" sz="3600" dirty="0">
                <a:latin typeface="+mn-ea"/>
              </a:rPr>
              <a:t>ǒ</a:t>
            </a:r>
            <a:r>
              <a:rPr lang="en-US" altLang="zh-CN" sz="3600" dirty="0">
                <a:latin typeface="+mn-ea"/>
              </a:rPr>
              <a:t>u         m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ng-m</a:t>
            </a:r>
            <a:r>
              <a:rPr lang="zh-CN" altLang="zh-CN" sz="3600" dirty="0">
                <a:latin typeface="+mn-ea"/>
              </a:rPr>
              <a:t>í</a:t>
            </a:r>
            <a:r>
              <a:rPr lang="en-US" altLang="zh-CN" sz="3600" dirty="0">
                <a:latin typeface="+mn-ea"/>
              </a:rPr>
              <a:t>ng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</a:rPr>
              <a:t>fèi-fàn</a:t>
            </a:r>
            <a:r>
              <a:rPr lang="en-US" altLang="zh-CN" sz="3600" dirty="0">
                <a:latin typeface="+mn-ea"/>
              </a:rPr>
              <a:t>         </a:t>
            </a:r>
            <a:r>
              <a:rPr lang="en-US" altLang="zh-CN" sz="3600" dirty="0" err="1">
                <a:latin typeface="+mn-ea"/>
              </a:rPr>
              <a:t>fēn-f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ā</a:t>
            </a:r>
            <a:r>
              <a:rPr lang="en-US" altLang="zh-CN" sz="3600" dirty="0" err="1">
                <a:latin typeface="+mn-ea"/>
              </a:rPr>
              <a:t>ng</a:t>
            </a:r>
            <a:r>
              <a:rPr lang="en-US" altLang="zh-CN" sz="3600" dirty="0">
                <a:latin typeface="+mn-ea"/>
              </a:rPr>
              <a:t>        </a:t>
            </a:r>
            <a:r>
              <a:rPr lang="en-US" altLang="zh-CN" sz="3600" dirty="0" err="1">
                <a:latin typeface="+mn-ea"/>
              </a:rPr>
              <a:t>fēng-hēng</a:t>
            </a:r>
            <a:r>
              <a:rPr lang="en-US" altLang="zh-CN" sz="3600" dirty="0">
                <a:latin typeface="+mn-ea"/>
              </a:rPr>
              <a:t>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</a:rPr>
              <a:t>dào-dòu</a:t>
            </a:r>
            <a:r>
              <a:rPr lang="en-US" altLang="zh-CN" sz="3600" dirty="0">
                <a:latin typeface="+mn-ea"/>
              </a:rPr>
              <a:t>         </a:t>
            </a:r>
            <a:r>
              <a:rPr lang="en-US" altLang="zh-CN" sz="3600" dirty="0" err="1">
                <a:latin typeface="+mn-ea"/>
              </a:rPr>
              <a:t>dòng-d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ì</a:t>
            </a:r>
            <a:r>
              <a:rPr lang="en-US" altLang="zh-CN" sz="3600" dirty="0" err="1">
                <a:latin typeface="+mn-ea"/>
              </a:rPr>
              <a:t>ng</a:t>
            </a:r>
            <a:r>
              <a:rPr lang="en-US" altLang="zh-CN" sz="3600" dirty="0">
                <a:latin typeface="+mn-ea"/>
              </a:rPr>
              <a:t>       </a:t>
            </a:r>
            <a:r>
              <a:rPr lang="en-US" altLang="zh-CN" sz="3600" dirty="0" err="1">
                <a:latin typeface="+mn-ea"/>
              </a:rPr>
              <a:t>mèng-gèng</a:t>
            </a:r>
            <a:endParaRPr lang="en-US" altLang="zh-CN" sz="3600" dirty="0"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055440" y="584904"/>
            <a:ext cx="8229600" cy="1285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Listen and Read the syllables</a:t>
            </a:r>
          </a:p>
        </p:txBody>
      </p:sp>
      <p:pic>
        <p:nvPicPr>
          <p:cNvPr id="7" name="1-1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8496" y="105273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31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6648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 txBox="1">
            <a:spLocks/>
          </p:cNvSpPr>
          <p:nvPr/>
        </p:nvSpPr>
        <p:spPr>
          <a:xfrm>
            <a:off x="1487488" y="1844825"/>
            <a:ext cx="9649072" cy="4536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+mn-ea"/>
              </a:rPr>
              <a:t>f</a:t>
            </a:r>
            <a:r>
              <a:rPr lang="zh-CN" altLang="zh-CN" sz="3600" dirty="0">
                <a:latin typeface="+mn-ea"/>
              </a:rPr>
              <a:t>ǒ</a:t>
            </a:r>
            <a:r>
              <a:rPr lang="en-US" altLang="zh-CN" sz="3600" dirty="0">
                <a:latin typeface="+mn-ea"/>
              </a:rPr>
              <a:t>u-g</a:t>
            </a:r>
            <a:r>
              <a:rPr lang="zh-CN" altLang="zh-CN" sz="3600" dirty="0">
                <a:latin typeface="+mn-ea"/>
              </a:rPr>
              <a:t>ò</a:t>
            </a:r>
            <a:r>
              <a:rPr lang="en-US" altLang="zh-CN" sz="3600" dirty="0">
                <a:latin typeface="+mn-ea"/>
              </a:rPr>
              <a:t>u     b</a:t>
            </a:r>
            <a:r>
              <a:rPr lang="zh-CN" altLang="zh-CN" sz="3600" dirty="0">
                <a:latin typeface="+mn-ea"/>
              </a:rPr>
              <a:t>à</a:t>
            </a:r>
            <a:r>
              <a:rPr lang="en-US" altLang="zh-CN" sz="3600" dirty="0">
                <a:latin typeface="+mn-ea"/>
              </a:rPr>
              <a:t>o-p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>
                <a:latin typeface="+mn-ea"/>
              </a:rPr>
              <a:t>o     n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ng-l</a:t>
            </a:r>
            <a:r>
              <a:rPr lang="zh-CN" altLang="zh-CN" sz="3600" dirty="0">
                <a:latin typeface="+mn-ea"/>
              </a:rPr>
              <a:t>à</a:t>
            </a:r>
            <a:r>
              <a:rPr lang="en-US" altLang="zh-CN" sz="3600" dirty="0">
                <a:latin typeface="+mn-ea"/>
              </a:rPr>
              <a:t>ng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latin typeface="+mn-ea"/>
              </a:rPr>
              <a:t>tàn-g</a:t>
            </a:r>
            <a:r>
              <a:rPr lang="en-US" altLang="zh-CN" sz="3600" dirty="0" err="1">
                <a:latin typeface="+mn-ea"/>
                <a:cs typeface="方正苏新诗柳楷简体-yolan" panose="02000000000000000000" pitchFamily="2" charset="-122"/>
              </a:rPr>
              <a:t>ā</a:t>
            </a:r>
            <a:r>
              <a:rPr lang="en-US" altLang="zh-CN" sz="3600" dirty="0" err="1">
                <a:latin typeface="+mn-ea"/>
              </a:rPr>
              <a:t>n</a:t>
            </a:r>
            <a:r>
              <a:rPr lang="en-US" altLang="zh-CN" sz="3600" dirty="0">
                <a:latin typeface="+mn-ea"/>
              </a:rPr>
              <a:t>     </a:t>
            </a:r>
            <a:r>
              <a:rPr lang="en-US" altLang="zh-CN" sz="3600" dirty="0" err="1">
                <a:latin typeface="+mn-ea"/>
              </a:rPr>
              <a:t>yīn-lín</a:t>
            </a:r>
            <a:r>
              <a:rPr lang="en-US" altLang="zh-CN" sz="3600" dirty="0">
                <a:latin typeface="+mn-ea"/>
              </a:rPr>
              <a:t>     </a:t>
            </a:r>
            <a:r>
              <a:rPr lang="en-US" altLang="zh-CN" sz="3600" dirty="0" err="1">
                <a:latin typeface="+mn-ea"/>
              </a:rPr>
              <a:t>nán-háng</a:t>
            </a:r>
            <a:r>
              <a:rPr lang="en-US" altLang="zh-CN" sz="36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+mn-ea"/>
              </a:rPr>
              <a:t>b</a:t>
            </a:r>
            <a:r>
              <a:rPr lang="zh-CN" altLang="zh-CN" sz="3600" dirty="0">
                <a:latin typeface="+mn-ea"/>
              </a:rPr>
              <a:t>ě</a:t>
            </a:r>
            <a:r>
              <a:rPr lang="en-US" altLang="zh-CN" sz="3600" dirty="0">
                <a:latin typeface="+mn-ea"/>
              </a:rPr>
              <a:t>n-f</a:t>
            </a:r>
            <a:r>
              <a:rPr lang="zh-CN" altLang="zh-CN" sz="3600" dirty="0">
                <a:latin typeface="+mn-ea"/>
              </a:rPr>
              <a:t>ē</a:t>
            </a:r>
            <a:r>
              <a:rPr lang="en-US" altLang="zh-CN" sz="3600" dirty="0">
                <a:latin typeface="+mn-ea"/>
              </a:rPr>
              <a:t>ng    f</a:t>
            </a:r>
            <a:r>
              <a:rPr lang="zh-CN" altLang="zh-CN" sz="3600" dirty="0">
                <a:latin typeface="+mn-ea"/>
              </a:rPr>
              <a:t>ǎ</a:t>
            </a:r>
            <a:r>
              <a:rPr lang="en-US" altLang="zh-CN" sz="3600" dirty="0">
                <a:latin typeface="+mn-ea"/>
              </a:rPr>
              <a:t>ng-</a:t>
            </a:r>
            <a:r>
              <a:rPr lang="en-US" altLang="zh-CN" sz="3600" dirty="0" err="1">
                <a:latin typeface="+mn-ea"/>
              </a:rPr>
              <a:t>pàng</a:t>
            </a:r>
            <a:r>
              <a:rPr lang="en-US" altLang="zh-CN" sz="3600" dirty="0">
                <a:latin typeface="+mn-ea"/>
              </a:rPr>
              <a:t>   t</a:t>
            </a:r>
            <a:r>
              <a:rPr lang="zh-CN" altLang="zh-CN" sz="3600" dirty="0">
                <a:latin typeface="+mn-ea"/>
              </a:rPr>
              <a:t>ī</a:t>
            </a:r>
            <a:r>
              <a:rPr lang="en-US" altLang="zh-CN" sz="3600" dirty="0">
                <a:latin typeface="+mn-ea"/>
              </a:rPr>
              <a:t>ng-d</a:t>
            </a:r>
            <a:r>
              <a:rPr lang="zh-CN" altLang="zh-CN" sz="3600" dirty="0">
                <a:latin typeface="+mn-ea"/>
              </a:rPr>
              <a:t>ǐ</a:t>
            </a:r>
            <a:r>
              <a:rPr lang="en-US" altLang="zh-CN" sz="3600" dirty="0">
                <a:latin typeface="+mn-ea"/>
              </a:rPr>
              <a:t>ng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>
                <a:latin typeface="+mn-ea"/>
              </a:rPr>
              <a:t>n</a:t>
            </a:r>
            <a:r>
              <a:rPr lang="zh-CN" altLang="zh-CN" sz="3600" dirty="0">
                <a:latin typeface="+mn-ea"/>
              </a:rPr>
              <a:t>ó</a:t>
            </a:r>
            <a:r>
              <a:rPr lang="en-US" altLang="zh-CN" sz="3600" dirty="0">
                <a:latin typeface="+mn-ea"/>
              </a:rPr>
              <a:t>ng-h</a:t>
            </a:r>
            <a:r>
              <a:rPr lang="zh-CN" altLang="zh-CN" sz="3600" dirty="0">
                <a:latin typeface="+mn-ea"/>
              </a:rPr>
              <a:t>ō</a:t>
            </a:r>
            <a:r>
              <a:rPr lang="en-US" altLang="zh-CN" sz="3600" dirty="0">
                <a:latin typeface="+mn-ea"/>
              </a:rPr>
              <a:t>ng   l</a:t>
            </a:r>
            <a:r>
              <a:rPr lang="zh-CN" altLang="zh-CN" sz="3600" dirty="0">
                <a:latin typeface="+mn-ea"/>
              </a:rPr>
              <a:t>á</a:t>
            </a:r>
            <a:r>
              <a:rPr lang="en-US" altLang="zh-CN" sz="3600" dirty="0">
                <a:latin typeface="+mn-ea"/>
              </a:rPr>
              <a:t>o-l</a:t>
            </a:r>
            <a:r>
              <a:rPr lang="zh-CN" altLang="zh-CN" sz="3600" dirty="0">
                <a:latin typeface="+mn-ea"/>
              </a:rPr>
              <a:t>à</a:t>
            </a:r>
            <a:r>
              <a:rPr lang="en-US" altLang="zh-CN" sz="3600" dirty="0">
                <a:latin typeface="+mn-ea"/>
              </a:rPr>
              <a:t>n     k</a:t>
            </a:r>
            <a:r>
              <a:rPr lang="zh-CN" altLang="zh-CN" sz="3600" dirty="0">
                <a:latin typeface="+mn-ea"/>
              </a:rPr>
              <a:t>ǒ</a:t>
            </a:r>
            <a:r>
              <a:rPr lang="en-US" altLang="zh-CN" sz="3600" dirty="0">
                <a:latin typeface="+mn-ea"/>
              </a:rPr>
              <a:t>u-k</a:t>
            </a:r>
            <a:r>
              <a:rPr lang="zh-CN" altLang="zh-CN" sz="3600" dirty="0">
                <a:latin typeface="+mn-ea"/>
              </a:rPr>
              <a:t>ò</a:t>
            </a:r>
            <a:r>
              <a:rPr lang="en-US" altLang="zh-CN" sz="3600" dirty="0">
                <a:latin typeface="+mn-ea"/>
              </a:rPr>
              <a:t>ng</a:t>
            </a:r>
            <a:endParaRPr lang="zh-CN" altLang="zh-CN" sz="3600" dirty="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dirty="0"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23392" y="781281"/>
            <a:ext cx="8229600" cy="1285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Listen and Read the syllables</a:t>
            </a:r>
          </a:p>
        </p:txBody>
      </p:sp>
      <p:pic>
        <p:nvPicPr>
          <p:cNvPr id="8" name="1-1-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58496" y="9629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415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5694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 txBox="1">
            <a:spLocks/>
          </p:cNvSpPr>
          <p:nvPr/>
        </p:nvSpPr>
        <p:spPr>
          <a:xfrm>
            <a:off x="2207568" y="1772817"/>
            <a:ext cx="7200800" cy="4791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+mn-ea"/>
              </a:rPr>
              <a:t>f</a:t>
            </a:r>
            <a:r>
              <a:rPr lang="zh-CN" altLang="zh-CN" sz="3200" dirty="0">
                <a:latin typeface="+mn-ea"/>
              </a:rPr>
              <a:t>ǒ</a:t>
            </a:r>
            <a:r>
              <a:rPr lang="en-US" altLang="zh-CN" sz="3200" dirty="0">
                <a:latin typeface="+mn-ea"/>
              </a:rPr>
              <a:t>u-g</a:t>
            </a:r>
            <a:r>
              <a:rPr lang="zh-CN" altLang="zh-CN" sz="3200" dirty="0">
                <a:latin typeface="+mn-ea"/>
              </a:rPr>
              <a:t>ò</a:t>
            </a:r>
            <a:r>
              <a:rPr lang="en-US" altLang="zh-CN" sz="3200" dirty="0">
                <a:latin typeface="+mn-ea"/>
              </a:rPr>
              <a:t>u     b</a:t>
            </a:r>
            <a:r>
              <a:rPr lang="zh-CN" altLang="zh-CN" sz="3200" dirty="0">
                <a:latin typeface="+mn-ea"/>
              </a:rPr>
              <a:t>à</a:t>
            </a:r>
            <a:r>
              <a:rPr lang="en-US" altLang="zh-CN" sz="3200" dirty="0">
                <a:latin typeface="+mn-ea"/>
              </a:rPr>
              <a:t>o-p</a:t>
            </a:r>
            <a:r>
              <a:rPr lang="zh-CN" altLang="zh-CN" sz="3200" dirty="0">
                <a:latin typeface="+mn-ea"/>
              </a:rPr>
              <a:t>ǎ</a:t>
            </a:r>
            <a:r>
              <a:rPr lang="en-US" altLang="zh-CN" sz="3200" dirty="0">
                <a:latin typeface="+mn-ea"/>
              </a:rPr>
              <a:t>o     n</a:t>
            </a:r>
            <a:r>
              <a:rPr lang="zh-CN" altLang="zh-CN" sz="3200" dirty="0">
                <a:latin typeface="+mn-ea"/>
              </a:rPr>
              <a:t>á</a:t>
            </a:r>
            <a:r>
              <a:rPr lang="en-US" altLang="zh-CN" sz="3200" dirty="0">
                <a:latin typeface="+mn-ea"/>
              </a:rPr>
              <a:t>ng-l</a:t>
            </a:r>
            <a:r>
              <a:rPr lang="zh-CN" altLang="zh-CN" sz="3200" dirty="0">
                <a:latin typeface="+mn-ea"/>
              </a:rPr>
              <a:t>à</a:t>
            </a:r>
            <a:r>
              <a:rPr lang="en-US" altLang="zh-CN" sz="3200" dirty="0">
                <a:latin typeface="+mn-ea"/>
              </a:rPr>
              <a:t>ng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 err="1">
                <a:latin typeface="+mn-ea"/>
              </a:rPr>
              <a:t>tàn-g</a:t>
            </a:r>
            <a:r>
              <a:rPr lang="en-US" altLang="zh-CN" sz="3200" dirty="0" err="1">
                <a:latin typeface="+mn-ea"/>
                <a:cs typeface="方正苏新诗柳楷简体-yolan" panose="02000000000000000000" pitchFamily="2" charset="-122"/>
              </a:rPr>
              <a:t>ā</a:t>
            </a:r>
            <a:r>
              <a:rPr lang="en-US" altLang="zh-CN" sz="3200" dirty="0" err="1">
                <a:latin typeface="+mn-ea"/>
              </a:rPr>
              <a:t>n</a:t>
            </a:r>
            <a:r>
              <a:rPr lang="en-US" altLang="zh-CN" sz="3200" dirty="0">
                <a:latin typeface="+mn-ea"/>
              </a:rPr>
              <a:t>     </a:t>
            </a:r>
            <a:r>
              <a:rPr lang="en-US" altLang="zh-CN" sz="3200" dirty="0" err="1">
                <a:latin typeface="+mn-ea"/>
              </a:rPr>
              <a:t>yīn-lín</a:t>
            </a:r>
            <a:r>
              <a:rPr lang="en-US" altLang="zh-CN" sz="3200" dirty="0">
                <a:latin typeface="+mn-ea"/>
              </a:rPr>
              <a:t>     </a:t>
            </a:r>
            <a:r>
              <a:rPr lang="en-US" altLang="zh-CN" sz="3200" dirty="0" err="1">
                <a:latin typeface="+mn-ea"/>
              </a:rPr>
              <a:t>nán-háng</a:t>
            </a:r>
            <a:r>
              <a:rPr lang="en-US" altLang="zh-CN" sz="3200" dirty="0">
                <a:latin typeface="+mn-ea"/>
              </a:rPr>
              <a:t>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+mn-ea"/>
              </a:rPr>
              <a:t>b</a:t>
            </a:r>
            <a:r>
              <a:rPr lang="zh-CN" altLang="zh-CN" sz="3200" dirty="0">
                <a:latin typeface="+mn-ea"/>
              </a:rPr>
              <a:t>ě</a:t>
            </a:r>
            <a:r>
              <a:rPr lang="en-US" altLang="zh-CN" sz="3200" dirty="0">
                <a:latin typeface="+mn-ea"/>
              </a:rPr>
              <a:t>n-f</a:t>
            </a:r>
            <a:r>
              <a:rPr lang="zh-CN" altLang="zh-CN" sz="3200" dirty="0">
                <a:latin typeface="+mn-ea"/>
              </a:rPr>
              <a:t>ē</a:t>
            </a:r>
            <a:r>
              <a:rPr lang="en-US" altLang="zh-CN" sz="3200" dirty="0">
                <a:latin typeface="+mn-ea"/>
              </a:rPr>
              <a:t>ng    f</a:t>
            </a:r>
            <a:r>
              <a:rPr lang="zh-CN" altLang="zh-CN" sz="3200" dirty="0">
                <a:latin typeface="+mn-ea"/>
              </a:rPr>
              <a:t>ǎ</a:t>
            </a:r>
            <a:r>
              <a:rPr lang="en-US" altLang="zh-CN" sz="3200" dirty="0">
                <a:latin typeface="+mn-ea"/>
              </a:rPr>
              <a:t>ng-</a:t>
            </a:r>
            <a:r>
              <a:rPr lang="en-US" altLang="zh-CN" sz="3200" dirty="0" err="1">
                <a:latin typeface="+mn-ea"/>
              </a:rPr>
              <a:t>pàng</a:t>
            </a:r>
            <a:r>
              <a:rPr lang="en-US" altLang="zh-CN" sz="3200" dirty="0">
                <a:latin typeface="+mn-ea"/>
              </a:rPr>
              <a:t>   t</a:t>
            </a:r>
            <a:r>
              <a:rPr lang="zh-CN" altLang="zh-CN" sz="3200" dirty="0">
                <a:latin typeface="+mn-ea"/>
              </a:rPr>
              <a:t>ī</a:t>
            </a:r>
            <a:r>
              <a:rPr lang="en-US" altLang="zh-CN" sz="3200" dirty="0">
                <a:latin typeface="+mn-ea"/>
              </a:rPr>
              <a:t>ng-d</a:t>
            </a:r>
            <a:r>
              <a:rPr lang="zh-CN" altLang="zh-CN" sz="3200" dirty="0">
                <a:latin typeface="+mn-ea"/>
              </a:rPr>
              <a:t>ǐ</a:t>
            </a:r>
            <a:r>
              <a:rPr lang="en-US" altLang="zh-CN" sz="3200" dirty="0">
                <a:latin typeface="+mn-ea"/>
              </a:rPr>
              <a:t>ng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200" dirty="0">
                <a:latin typeface="+mn-ea"/>
              </a:rPr>
              <a:t>n</a:t>
            </a:r>
            <a:r>
              <a:rPr lang="zh-CN" altLang="zh-CN" sz="3200" dirty="0">
                <a:latin typeface="+mn-ea"/>
              </a:rPr>
              <a:t>ó</a:t>
            </a:r>
            <a:r>
              <a:rPr lang="en-US" altLang="zh-CN" sz="3200" dirty="0">
                <a:latin typeface="+mn-ea"/>
              </a:rPr>
              <a:t>ng-h</a:t>
            </a:r>
            <a:r>
              <a:rPr lang="zh-CN" altLang="zh-CN" sz="3200" dirty="0">
                <a:latin typeface="+mn-ea"/>
              </a:rPr>
              <a:t>ō</a:t>
            </a:r>
            <a:r>
              <a:rPr lang="en-US" altLang="zh-CN" sz="3200" dirty="0">
                <a:latin typeface="+mn-ea"/>
              </a:rPr>
              <a:t>ng   l</a:t>
            </a:r>
            <a:r>
              <a:rPr lang="zh-CN" altLang="zh-CN" sz="3200" dirty="0">
                <a:latin typeface="+mn-ea"/>
              </a:rPr>
              <a:t>á</a:t>
            </a:r>
            <a:r>
              <a:rPr lang="en-US" altLang="zh-CN" sz="3200" dirty="0">
                <a:latin typeface="+mn-ea"/>
              </a:rPr>
              <a:t>o-l</a:t>
            </a:r>
            <a:r>
              <a:rPr lang="zh-CN" altLang="zh-CN" sz="3200" dirty="0">
                <a:latin typeface="+mn-ea"/>
              </a:rPr>
              <a:t>à</a:t>
            </a:r>
            <a:r>
              <a:rPr lang="en-US" altLang="zh-CN" sz="3200" dirty="0">
                <a:latin typeface="+mn-ea"/>
              </a:rPr>
              <a:t>n     k</a:t>
            </a:r>
            <a:r>
              <a:rPr lang="zh-CN" altLang="zh-CN" sz="3200" dirty="0">
                <a:latin typeface="+mn-ea"/>
              </a:rPr>
              <a:t>ǒ</a:t>
            </a:r>
            <a:r>
              <a:rPr lang="en-US" altLang="zh-CN" sz="3200" dirty="0">
                <a:latin typeface="+mn-ea"/>
              </a:rPr>
              <a:t>u-k</a:t>
            </a:r>
            <a:r>
              <a:rPr lang="zh-CN" altLang="zh-CN" sz="3200" dirty="0">
                <a:latin typeface="+mn-ea"/>
              </a:rPr>
              <a:t>ò</a:t>
            </a:r>
            <a:r>
              <a:rPr lang="en-US" altLang="zh-CN" sz="3200" dirty="0">
                <a:latin typeface="+mn-ea"/>
              </a:rPr>
              <a:t>ng</a:t>
            </a:r>
            <a:endParaRPr lang="zh-CN" altLang="zh-CN" sz="3200" dirty="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dirty="0"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2186878" y="1952193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5452452" y="2039595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176120" y="2055928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207568" y="2740278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5411924" y="2740278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7147655" y="2759127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111551" y="3413111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5724103" y="3496362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176120" y="3457295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2327712" y="4186050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619836" y="4221088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7968208" y="4168361"/>
            <a:ext cx="792088" cy="504056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内容占位符 2"/>
          <p:cNvSpPr txBox="1">
            <a:spLocks/>
          </p:cNvSpPr>
          <p:nvPr/>
        </p:nvSpPr>
        <p:spPr>
          <a:xfrm>
            <a:off x="1847528" y="867236"/>
            <a:ext cx="8229600" cy="1285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Circle the right syllables</a:t>
            </a:r>
          </a:p>
        </p:txBody>
      </p:sp>
    </p:spTree>
    <p:extLst>
      <p:ext uri="{BB962C8B-B14F-4D97-AF65-F5344CB8AC3E}">
        <p14:creationId xmlns:p14="http://schemas.microsoft.com/office/powerpoint/2010/main" val="110395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内容占位符 2"/>
          <p:cNvSpPr txBox="1">
            <a:spLocks/>
          </p:cNvSpPr>
          <p:nvPr/>
        </p:nvSpPr>
        <p:spPr>
          <a:xfrm>
            <a:off x="2207568" y="1772817"/>
            <a:ext cx="8460432" cy="47910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 err="1">
                <a:latin typeface="+mn-ea"/>
              </a:rPr>
              <a:t>fēnkāi</a:t>
            </a:r>
            <a:r>
              <a:rPr lang="en-US" altLang="zh-CN" sz="3200" dirty="0">
                <a:latin typeface="+mn-ea"/>
              </a:rPr>
              <a:t>    </a:t>
            </a:r>
            <a:r>
              <a:rPr lang="en-US" altLang="zh-CN" sz="3200" dirty="0" err="1">
                <a:latin typeface="+mn-ea"/>
              </a:rPr>
              <a:t>ānpái</a:t>
            </a:r>
            <a:r>
              <a:rPr lang="en-US" altLang="zh-CN" sz="3200" dirty="0">
                <a:latin typeface="+mn-ea"/>
              </a:rPr>
              <a:t>     </a:t>
            </a:r>
            <a:r>
              <a:rPr lang="en-US" altLang="zh-CN" sz="3200" dirty="0" err="1">
                <a:latin typeface="+mn-ea"/>
              </a:rPr>
              <a:t>bīnglěng</a:t>
            </a:r>
            <a:r>
              <a:rPr lang="en-US" altLang="zh-CN" sz="3200" dirty="0">
                <a:latin typeface="+mn-ea"/>
              </a:rPr>
              <a:t>     </a:t>
            </a:r>
            <a:r>
              <a:rPr lang="en-US" altLang="zh-CN" sz="3200" dirty="0" err="1">
                <a:latin typeface="+mn-ea"/>
              </a:rPr>
              <a:t>bēifèn</a:t>
            </a:r>
            <a:endParaRPr lang="zh-CN" altLang="zh-CN" sz="3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+mn-ea"/>
              </a:rPr>
              <a:t>p</a:t>
            </a:r>
            <a:r>
              <a:rPr lang="zh-CN" altLang="zh-CN" sz="3200" dirty="0">
                <a:latin typeface="+mn-ea"/>
              </a:rPr>
              <a:t>ī</a:t>
            </a:r>
            <a:r>
              <a:rPr lang="en-US" altLang="zh-CN" sz="3200" dirty="0" err="1">
                <a:latin typeface="+mn-ea"/>
              </a:rPr>
              <a:t>ny</a:t>
            </a:r>
            <a:r>
              <a:rPr lang="zh-CN" altLang="zh-CN" sz="3200" dirty="0">
                <a:latin typeface="+mn-ea"/>
              </a:rPr>
              <a:t>ī</a:t>
            </a:r>
            <a:r>
              <a:rPr lang="en-US" altLang="zh-CN" sz="3200" dirty="0">
                <a:latin typeface="+mn-ea"/>
              </a:rPr>
              <a:t>n    k</a:t>
            </a:r>
            <a:r>
              <a:rPr lang="zh-CN" altLang="zh-CN" sz="3200" dirty="0">
                <a:latin typeface="+mn-ea"/>
              </a:rPr>
              <a:t>ā</a:t>
            </a:r>
            <a:r>
              <a:rPr lang="en-US" altLang="zh-CN" sz="3200" dirty="0" err="1">
                <a:latin typeface="+mn-ea"/>
              </a:rPr>
              <a:t>im</a:t>
            </a:r>
            <a:r>
              <a:rPr lang="zh-CN" altLang="zh-CN" sz="3200" dirty="0">
                <a:latin typeface="+mn-ea"/>
              </a:rPr>
              <a:t>é</a:t>
            </a:r>
            <a:r>
              <a:rPr lang="en-US" altLang="zh-CN" sz="3200" dirty="0">
                <a:latin typeface="+mn-ea"/>
              </a:rPr>
              <a:t>n      k</a:t>
            </a:r>
            <a:r>
              <a:rPr lang="zh-CN" altLang="zh-CN" sz="3200" dirty="0">
                <a:latin typeface="+mn-ea"/>
              </a:rPr>
              <a:t>ē</a:t>
            </a:r>
            <a:r>
              <a:rPr lang="en-US" altLang="zh-CN" sz="3200" dirty="0">
                <a:latin typeface="+mn-ea"/>
              </a:rPr>
              <a:t>p</a:t>
            </a:r>
            <a:r>
              <a:rPr lang="zh-CN" altLang="zh-CN" sz="3200" dirty="0">
                <a:latin typeface="+mn-ea"/>
              </a:rPr>
              <a:t>ǔ</a:t>
            </a:r>
            <a:r>
              <a:rPr lang="en-US" altLang="zh-CN" sz="3200" dirty="0">
                <a:latin typeface="+mn-ea"/>
              </a:rPr>
              <a:t>      g</a:t>
            </a:r>
            <a:r>
              <a:rPr lang="zh-CN" altLang="zh-CN" sz="3200" dirty="0">
                <a:latin typeface="+mn-ea"/>
              </a:rPr>
              <a:t>ō</a:t>
            </a:r>
            <a:r>
              <a:rPr lang="en-US" altLang="zh-CN" sz="3200" dirty="0" err="1">
                <a:latin typeface="+mn-ea"/>
              </a:rPr>
              <a:t>ngh</a:t>
            </a:r>
            <a:r>
              <a:rPr lang="zh-CN" altLang="zh-CN" sz="3200" dirty="0">
                <a:latin typeface="+mn-ea"/>
              </a:rPr>
              <a:t>à</a:t>
            </a:r>
            <a:r>
              <a:rPr lang="en-US" altLang="zh-CN" sz="3200" dirty="0" err="1">
                <a:latin typeface="+mn-ea"/>
              </a:rPr>
              <a:t>i</a:t>
            </a:r>
            <a:endParaRPr lang="zh-CN" altLang="zh-CN" sz="3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zh-CN" sz="3200" dirty="0">
                <a:latin typeface="+mn-ea"/>
              </a:rPr>
              <a:t>é</a:t>
            </a:r>
            <a:r>
              <a:rPr lang="en-US" altLang="zh-CN" sz="3200" dirty="0">
                <a:latin typeface="+mn-ea"/>
              </a:rPr>
              <a:t>t</a:t>
            </a:r>
            <a:r>
              <a:rPr lang="zh-CN" altLang="zh-CN" sz="3200" dirty="0">
                <a:latin typeface="+mn-ea"/>
              </a:rPr>
              <a:t>ó</a:t>
            </a:r>
            <a:r>
              <a:rPr lang="en-US" altLang="zh-CN" sz="3200" dirty="0">
                <a:latin typeface="+mn-ea"/>
              </a:rPr>
              <a:t>u      </a:t>
            </a:r>
            <a:r>
              <a:rPr lang="zh-CN" altLang="zh-CN" sz="3200" dirty="0">
                <a:latin typeface="+mn-ea"/>
              </a:rPr>
              <a:t>è</a:t>
            </a:r>
            <a:r>
              <a:rPr lang="en-US" altLang="zh-CN" sz="3200" dirty="0">
                <a:latin typeface="+mn-ea"/>
              </a:rPr>
              <a:t>m</a:t>
            </a:r>
            <a:r>
              <a:rPr lang="zh-CN" altLang="zh-CN" sz="3200" dirty="0">
                <a:latin typeface="+mn-ea"/>
              </a:rPr>
              <a:t>è</a:t>
            </a:r>
            <a:r>
              <a:rPr lang="en-US" altLang="zh-CN" sz="3200" dirty="0">
                <a:latin typeface="+mn-ea"/>
              </a:rPr>
              <a:t>ng      </a:t>
            </a:r>
            <a:r>
              <a:rPr lang="zh-CN" altLang="zh-CN" sz="3200" dirty="0">
                <a:latin typeface="+mn-ea"/>
              </a:rPr>
              <a:t>é</a:t>
            </a:r>
            <a:r>
              <a:rPr lang="en-US" altLang="zh-CN" sz="3200" dirty="0" err="1">
                <a:latin typeface="+mn-ea"/>
              </a:rPr>
              <a:t>rt</a:t>
            </a:r>
            <a:r>
              <a:rPr lang="zh-CN" altLang="zh-CN" sz="3200" dirty="0">
                <a:latin typeface="+mn-ea"/>
              </a:rPr>
              <a:t>ó</a:t>
            </a:r>
            <a:r>
              <a:rPr lang="en-US" altLang="zh-CN" sz="3200" dirty="0">
                <a:latin typeface="+mn-ea"/>
              </a:rPr>
              <a:t>ng      n</a:t>
            </a:r>
            <a:r>
              <a:rPr lang="zh-CN" altLang="zh-CN" sz="3200" dirty="0">
                <a:latin typeface="+mn-ea"/>
              </a:rPr>
              <a:t>ǚ</a:t>
            </a:r>
            <a:r>
              <a:rPr lang="zh-CN" altLang="en-US" sz="3200" dirty="0">
                <a:latin typeface="+mn-ea"/>
              </a:rPr>
              <a:t>’</a:t>
            </a:r>
            <a:r>
              <a:rPr lang="zh-CN" altLang="zh-CN" sz="3200" dirty="0">
                <a:latin typeface="+mn-ea"/>
              </a:rPr>
              <a:t>é</a:t>
            </a:r>
            <a:r>
              <a:rPr lang="en-US" altLang="zh-CN" sz="3200" dirty="0">
                <a:latin typeface="+mn-ea"/>
              </a:rPr>
              <a:t>r</a:t>
            </a:r>
            <a:endParaRPr lang="zh-CN" altLang="zh-CN" sz="3200" dirty="0">
              <a:latin typeface="+mn-ea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+mn-ea"/>
              </a:rPr>
              <a:t>p</a:t>
            </a:r>
            <a:r>
              <a:rPr lang="zh-CN" altLang="zh-CN" sz="3200" dirty="0">
                <a:latin typeface="+mn-ea"/>
              </a:rPr>
              <a:t>ú</a:t>
            </a:r>
            <a:r>
              <a:rPr lang="en-US" altLang="zh-CN" sz="3200" dirty="0" err="1">
                <a:latin typeface="+mn-ea"/>
              </a:rPr>
              <a:t>tao</a:t>
            </a:r>
            <a:r>
              <a:rPr lang="en-US" altLang="zh-CN" sz="3200" dirty="0">
                <a:latin typeface="+mn-ea"/>
              </a:rPr>
              <a:t>      y</a:t>
            </a:r>
            <a:r>
              <a:rPr lang="zh-CN" altLang="zh-CN" sz="3200" dirty="0">
                <a:latin typeface="+mn-ea"/>
              </a:rPr>
              <a:t>ī</a:t>
            </a:r>
            <a:r>
              <a:rPr lang="en-US" altLang="zh-CN" sz="3200" dirty="0" err="1">
                <a:latin typeface="+mn-ea"/>
              </a:rPr>
              <a:t>fu</a:t>
            </a:r>
            <a:r>
              <a:rPr lang="en-US" altLang="zh-CN" sz="3200" dirty="0">
                <a:latin typeface="+mn-ea"/>
              </a:rPr>
              <a:t>       </a:t>
            </a:r>
            <a:r>
              <a:rPr lang="en-US" altLang="zh-CN" sz="3200" dirty="0" err="1">
                <a:latin typeface="+mn-ea"/>
              </a:rPr>
              <a:t>w</a:t>
            </a:r>
            <a:r>
              <a:rPr lang="en-US" altLang="zh-CN" sz="3200" dirty="0" err="1">
                <a:latin typeface="+mn-ea"/>
                <a:sym typeface="Arial"/>
              </a:rPr>
              <a:t>ǒ</a:t>
            </a:r>
            <a:r>
              <a:rPr lang="en-US" altLang="zh-CN" sz="3200" dirty="0" err="1">
                <a:latin typeface="+mn-ea"/>
              </a:rPr>
              <a:t>men</a:t>
            </a:r>
            <a:r>
              <a:rPr lang="en-US" altLang="zh-CN" sz="3200" dirty="0">
                <a:latin typeface="+mn-ea"/>
              </a:rPr>
              <a:t>       n</a:t>
            </a:r>
            <a:r>
              <a:rPr lang="zh-CN" altLang="zh-CN" sz="3200" dirty="0">
                <a:latin typeface="+mn-ea"/>
              </a:rPr>
              <a:t>ǐ</a:t>
            </a:r>
            <a:r>
              <a:rPr lang="en-US" altLang="zh-CN" sz="3200" dirty="0">
                <a:latin typeface="+mn-ea"/>
              </a:rPr>
              <a:t>men</a:t>
            </a:r>
            <a:endParaRPr lang="zh-CN" altLang="zh-CN" sz="3200" dirty="0">
              <a:latin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endParaRPr lang="en-US" altLang="zh-CN" dirty="0">
              <a:latin typeface="+mn-ea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1733696" y="1130002"/>
            <a:ext cx="8229600" cy="1285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Shadowing Reading</a:t>
            </a:r>
          </a:p>
        </p:txBody>
      </p:sp>
      <p:pic>
        <p:nvPicPr>
          <p:cNvPr id="3" name="1-1-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32304" y="117599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63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2" dur="43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81200" y="980728"/>
            <a:ext cx="8229600" cy="534387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sz="43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Add tone marks </a:t>
            </a:r>
            <a:r>
              <a:rPr lang="en-US" altLang="zh-CN" sz="43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</a:p>
          <a:p>
            <a:pPr>
              <a:buNone/>
            </a:pP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a   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yi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e  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nü</a:t>
            </a:r>
            <a:endParaRPr lang="en-US" altLang="zh-CN" sz="54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hou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di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hao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nin</a:t>
            </a:r>
            <a:endParaRPr lang="en-US" altLang="zh-CN" sz="54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5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ā         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yǐ</a:t>
            </a:r>
            <a:r>
              <a:rPr lang="en-US" altLang="zh-CN" sz="5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è  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ǚ</a:t>
            </a:r>
            <a:endParaRPr lang="en-US" altLang="zh-CN" sz="5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ó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u</a:t>
            </a:r>
            <a:r>
              <a:rPr lang="en-US" altLang="zh-CN" sz="5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d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ī</a:t>
            </a:r>
            <a:r>
              <a:rPr lang="en-US" altLang="zh-CN" sz="5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ǎ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o</a:t>
            </a:r>
            <a:r>
              <a:rPr lang="en-US" altLang="zh-CN" sz="54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</a:t>
            </a:r>
            <a:r>
              <a:rPr lang="en-US" altLang="zh-CN" sz="5400" dirty="0" err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í</a:t>
            </a:r>
            <a:r>
              <a:rPr lang="en-US" altLang="zh-CN" sz="54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</a:t>
            </a:r>
            <a:endParaRPr lang="zh-CN" altLang="en-US" sz="54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endParaRPr lang="zh-CN" altLang="en-US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1-1-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48328" y="9807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72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7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09720" y="500042"/>
            <a:ext cx="8401080" cy="5824558"/>
          </a:xfrm>
        </p:spPr>
        <p:txBody>
          <a:bodyPr>
            <a:normAutofit/>
          </a:bodyPr>
          <a:lstStyle/>
          <a:p>
            <a:endParaRPr lang="zh-CN" altLang="en-US" sz="60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0354" name="Picture 2" descr="D:\工作\XJTU\教学\素材图片\鹅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3532480"/>
            <a:ext cx="2571736" cy="33255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0355" name="Picture 3" descr="D:\工作\XJTU\教学\素材图片\虎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53257" y="-1"/>
            <a:ext cx="3714744" cy="248402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J:\素材图片\鱼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74094" y="4071942"/>
            <a:ext cx="3293907" cy="22859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0357" name="Picture 5" descr="D:\工作\XJTU\教学\素材图片\马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524000" y="0"/>
            <a:ext cx="3886189" cy="242886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矩形 10"/>
          <p:cNvSpPr/>
          <p:nvPr/>
        </p:nvSpPr>
        <p:spPr>
          <a:xfrm>
            <a:off x="8096264" y="2500307"/>
            <a:ext cx="178595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latin typeface="微软雅黑" pitchFamily="34" charset="-122"/>
                <a:ea typeface="微软雅黑" pitchFamily="34" charset="-122"/>
              </a:rPr>
              <a:t>hǔ</a:t>
            </a:r>
            <a:endParaRPr lang="zh-CN" altLang="en-US" sz="6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24365" y="5643579"/>
            <a:ext cx="11962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6000" dirty="0">
                <a:latin typeface="微软雅黑" pitchFamily="34" charset="-122"/>
                <a:ea typeface="微软雅黑" pitchFamily="34" charset="-122"/>
              </a:rPr>
              <a:t>é</a:t>
            </a:r>
            <a:endParaRPr lang="zh-CN" altLang="en-US" sz="6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381224" y="2357431"/>
            <a:ext cx="157163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</a:t>
            </a: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ǎ</a:t>
            </a:r>
            <a:endParaRPr lang="zh-CN" altLang="en-US" sz="60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1752" y="5572141"/>
            <a:ext cx="106631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6000" dirty="0" err="1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sz="6000" dirty="0" err="1">
                <a:latin typeface="微软雅黑" pitchFamily="34" charset="-122"/>
                <a:ea typeface="微软雅黑" pitchFamily="34" charset="-122"/>
              </a:rPr>
              <a:t>ú</a:t>
            </a:r>
            <a:endParaRPr lang="zh-CN" altLang="en-US" sz="60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5833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J:\素材图片\葡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10381" y="3286124"/>
            <a:ext cx="4295775" cy="2857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266700" fontAlgn="base"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endParaRPr lang="zh-CN" altLang="en-US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1378" name="Picture 2" descr="D:\工作\XJTU\教学\素材图片\桃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10051" y="1785926"/>
            <a:ext cx="3234843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1379" name="Picture 3" descr="D:\工作\XJTU\教学\素材图片\梨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214290"/>
            <a:ext cx="2928958" cy="29289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7953388" y="5842338"/>
            <a:ext cx="262123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pútao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4952992" y="4286257"/>
            <a:ext cx="1714512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táo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2381224" y="3357563"/>
            <a:ext cx="178595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lí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90036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80" name="Rectangle 4"/>
          <p:cNvSpPr>
            <a:spLocks noChangeArrowheads="1"/>
          </p:cNvSpPr>
          <p:nvPr/>
        </p:nvSpPr>
        <p:spPr bwMode="auto">
          <a:xfrm>
            <a:off x="9120338" y="4219515"/>
            <a:ext cx="2137636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ai</a:t>
            </a: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爱</a:t>
            </a:r>
            <a:endParaRPr lang="en-US" altLang="zh-CN" sz="4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to love</a:t>
            </a:r>
          </a:p>
        </p:txBody>
      </p:sp>
      <p:sp>
        <p:nvSpPr>
          <p:cNvPr id="101381" name="Rectangle 5"/>
          <p:cNvSpPr>
            <a:spLocks noChangeArrowheads="1"/>
          </p:cNvSpPr>
          <p:nvPr/>
        </p:nvSpPr>
        <p:spPr bwMode="auto">
          <a:xfrm>
            <a:off x="4452958" y="4199664"/>
            <a:ext cx="2795170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he</a:t>
            </a: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喝</a:t>
            </a:r>
            <a:endParaRPr lang="en-US" altLang="zh-CN" sz="4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to drink</a:t>
            </a:r>
          </a:p>
        </p:txBody>
      </p:sp>
      <p:sp>
        <p:nvSpPr>
          <p:cNvPr id="101382" name="Rectangle 6"/>
          <p:cNvSpPr>
            <a:spLocks noChangeArrowheads="1"/>
          </p:cNvSpPr>
          <p:nvPr/>
        </p:nvSpPr>
        <p:spPr bwMode="auto">
          <a:xfrm>
            <a:off x="1002242" y="4201344"/>
            <a:ext cx="206942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chi</a:t>
            </a: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吃</a:t>
            </a:r>
            <a:endParaRPr lang="en-US" altLang="zh-CN" sz="4000" dirty="0">
              <a:latin typeface="微软雅黑" pitchFamily="34" charset="-122"/>
              <a:ea typeface="微软雅黑" pitchFamily="34" charset="-122"/>
              <a:cs typeface="宋体" pitchFamily="2" charset="-122"/>
            </a:endParaRPr>
          </a:p>
          <a:p>
            <a:pPr indent="26670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宋体" pitchFamily="2" charset="-122"/>
              </a:rPr>
              <a:t>to eat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D054AA1-72F3-5D25-C1B9-CF9ADA87E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21" y="883303"/>
            <a:ext cx="3236589" cy="33362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B3C4C10-A29D-AA85-BA18-58E2B9EF8A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8628" y="976659"/>
            <a:ext cx="3149500" cy="31495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A8F7034-929D-41FE-2415-B5D09FE6B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020" y="1412776"/>
            <a:ext cx="2551468" cy="30311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0967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2708920"/>
            <a:ext cx="10873207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6700" b="1" dirty="0">
                <a:latin typeface="微软雅黑" pitchFamily="34" charset="-122"/>
                <a:ea typeface="微软雅黑" pitchFamily="34" charset="-122"/>
              </a:rPr>
              <a:t>Pinyin and Pronunciation 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2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4233226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528" y="696870"/>
            <a:ext cx="8229600" cy="59004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Practice the tones</a:t>
            </a:r>
          </a:p>
          <a:p>
            <a:pPr>
              <a:buNone/>
            </a:pP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6094347" y="1536456"/>
            <a:ext cx="4662255" cy="4614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ā-á-ǎ-à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ō-ó-ǒ-ò   ē-é-ě-è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yī-yí-yǐ-yì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wū-wú-wǔ-wù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yū-yú-yǔ-yù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55 </a:t>
            </a:r>
            <a:r>
              <a:rPr lang="zh-CN" altLang="en-US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ā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ō   ē  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yī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wū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yū</a:t>
            </a:r>
            <a:endParaRPr lang="en-US" altLang="zh-CN" sz="2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35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á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ó  é   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yí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wú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yú</a:t>
            </a:r>
            <a:endParaRPr lang="en-US" altLang="zh-CN" sz="2500" dirty="0"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214 (211)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ǎ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ǒ  ě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yǐ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wǔ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yǔ</a:t>
            </a:r>
            <a:endParaRPr lang="en-US" altLang="zh-CN" sz="2500" dirty="0"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51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à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ò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è    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wù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yù</a:t>
            </a: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742950" indent="-742950">
              <a:lnSpc>
                <a:spcPct val="125000"/>
              </a:lnSpc>
              <a:buFont typeface="+mj-ea"/>
              <a:buAutoNum type="circleNumDbPlain"/>
              <a:defRPr/>
            </a:pP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zh-CN" sz="36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919537" y="1754870"/>
            <a:ext cx="4255945" cy="4910744"/>
            <a:chOff x="395536" y="1754870"/>
            <a:chExt cx="4255945" cy="4910744"/>
          </a:xfrm>
        </p:grpSpPr>
        <p:grpSp>
          <p:nvGrpSpPr>
            <p:cNvPr id="38" name="组合 37"/>
            <p:cNvGrpSpPr/>
            <p:nvPr/>
          </p:nvGrpSpPr>
          <p:grpSpPr>
            <a:xfrm>
              <a:off x="395536" y="1754870"/>
              <a:ext cx="4255945" cy="4910744"/>
              <a:chOff x="395536" y="1754870"/>
              <a:chExt cx="4255945" cy="491074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95536" y="1754870"/>
                <a:ext cx="3798985" cy="4910744"/>
                <a:chOff x="2245463" y="1569076"/>
                <a:chExt cx="4162870" cy="5219517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2245463" y="1747251"/>
                  <a:ext cx="4162870" cy="4872199"/>
                  <a:chOff x="0" y="0"/>
                  <a:chExt cx="1718268" cy="1588178"/>
                </a:xfrm>
              </p:grpSpPr>
              <p:cxnSp>
                <p:nvCxnSpPr>
                  <p:cNvPr id="11" name="直接连接符 10"/>
                  <p:cNvCxnSpPr>
                    <a:cxnSpLocks/>
                  </p:cNvCxnSpPr>
                  <p:nvPr/>
                </p:nvCxnSpPr>
                <p:spPr>
                  <a:xfrm>
                    <a:off x="0" y="0"/>
                    <a:ext cx="685799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" name="直接连接符 11"/>
                  <p:cNvCxnSpPr>
                    <a:cxnSpLocks/>
                  </p:cNvCxnSpPr>
                  <p:nvPr/>
                </p:nvCxnSpPr>
                <p:spPr>
                  <a:xfrm>
                    <a:off x="0" y="0"/>
                    <a:ext cx="685165" cy="6934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" name="直接连接符 12"/>
                  <p:cNvCxnSpPr>
                    <a:cxnSpLocks/>
                  </p:cNvCxnSpPr>
                  <p:nvPr/>
                </p:nvCxnSpPr>
                <p:spPr>
                  <a:xfrm flipV="1">
                    <a:off x="0" y="301450"/>
                    <a:ext cx="914399" cy="39624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直接连接符 13"/>
                  <p:cNvCxnSpPr>
                    <a:cxnSpLocks/>
                  </p:cNvCxnSpPr>
                  <p:nvPr/>
                </p:nvCxnSpPr>
                <p:spPr>
                  <a:xfrm>
                    <a:off x="914400" y="0"/>
                    <a:ext cx="572135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5" name="直接连接符 14"/>
                  <p:cNvCxnSpPr>
                    <a:cxnSpLocks/>
                  </p:cNvCxnSpPr>
                  <p:nvPr/>
                </p:nvCxnSpPr>
                <p:spPr>
                  <a:xfrm flipV="1">
                    <a:off x="1145512" y="90074"/>
                    <a:ext cx="319861" cy="104445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6" name="直接连接符 15"/>
                  <p:cNvCxnSpPr>
                    <a:cxnSpLocks/>
                  </p:cNvCxnSpPr>
                  <p:nvPr/>
                </p:nvCxnSpPr>
                <p:spPr>
                  <a:xfrm>
                    <a:off x="0" y="1090246"/>
                    <a:ext cx="457200" cy="49530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" name="直接连接符 16"/>
                  <p:cNvCxnSpPr>
                    <a:cxnSpLocks/>
                  </p:cNvCxnSpPr>
                  <p:nvPr/>
                </p:nvCxnSpPr>
                <p:spPr>
                  <a:xfrm>
                    <a:off x="457200" y="1584877"/>
                    <a:ext cx="553803" cy="328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" name="直接连接符 17"/>
                  <p:cNvCxnSpPr>
                    <a:cxnSpLocks/>
                  </p:cNvCxnSpPr>
                  <p:nvPr/>
                </p:nvCxnSpPr>
                <p:spPr>
                  <a:xfrm>
                    <a:off x="1602712" y="79381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" name="直接连接符 18"/>
                  <p:cNvCxnSpPr>
                    <a:cxnSpLocks/>
                  </p:cNvCxnSpPr>
                  <p:nvPr/>
                </p:nvCxnSpPr>
                <p:spPr>
                  <a:xfrm>
                    <a:off x="1602712" y="1582615"/>
                    <a:ext cx="114300" cy="635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直接连接符 19"/>
                  <p:cNvCxnSpPr>
                    <a:cxnSpLocks/>
                  </p:cNvCxnSpPr>
                  <p:nvPr/>
                </p:nvCxnSpPr>
                <p:spPr>
                  <a:xfrm>
                    <a:off x="1718268" y="0"/>
                    <a:ext cx="0" cy="158496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直接连接符 20"/>
                  <p:cNvCxnSpPr>
                    <a:cxnSpLocks/>
                  </p:cNvCxnSpPr>
                  <p:nvPr/>
                </p:nvCxnSpPr>
                <p:spPr>
                  <a:xfrm>
                    <a:off x="1602712" y="0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直接连接符 21"/>
                  <p:cNvCxnSpPr>
                    <a:cxnSpLocks/>
                  </p:cNvCxnSpPr>
                  <p:nvPr/>
                </p:nvCxnSpPr>
                <p:spPr>
                  <a:xfrm>
                    <a:off x="1602712" y="39690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直接连接符 22"/>
                  <p:cNvCxnSpPr>
                    <a:cxnSpLocks/>
                  </p:cNvCxnSpPr>
                  <p:nvPr/>
                </p:nvCxnSpPr>
                <p:spPr>
                  <a:xfrm>
                    <a:off x="1602712" y="119072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直接连接符 23"/>
                  <p:cNvCxnSpPr>
                    <a:cxnSpLocks/>
                    <a:stCxn id="8" idx="2"/>
                  </p:cNvCxnSpPr>
                  <p:nvPr/>
                </p:nvCxnSpPr>
                <p:spPr>
                  <a:xfrm>
                    <a:off x="787073" y="814595"/>
                    <a:ext cx="698827" cy="674068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5" name="直接连接符 24"/>
                  <p:cNvCxnSpPr>
                    <a:cxnSpLocks/>
                  </p:cNvCxnSpPr>
                  <p:nvPr/>
                </p:nvCxnSpPr>
                <p:spPr>
                  <a:xfrm>
                    <a:off x="1361776" y="1579528"/>
                    <a:ext cx="197522" cy="3087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45" name="直接连接符 44"/>
                  <p:cNvCxnSpPr>
                    <a:cxnSpLocks/>
                  </p:cNvCxnSpPr>
                  <p:nvPr/>
                </p:nvCxnSpPr>
                <p:spPr>
                  <a:xfrm>
                    <a:off x="457199" y="1584898"/>
                    <a:ext cx="553803" cy="328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7" name="文本框 6"/>
                <p:cNvSpPr txBox="1"/>
                <p:nvPr/>
              </p:nvSpPr>
              <p:spPr>
                <a:xfrm>
                  <a:off x="3720081" y="1569076"/>
                  <a:ext cx="1102769" cy="39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55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3539400" y="3853706"/>
                  <a:ext cx="1225829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51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74314" y="2306391"/>
                  <a:ext cx="1116588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35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4782059" y="3666529"/>
                  <a:ext cx="1203518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214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453713" y="6396038"/>
                  <a:ext cx="1202066" cy="39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211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4187562" y="1754870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187562" y="2883441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209881" y="3992124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248536" y="5174651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192552" y="6250402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" name="直接连接符 40"/>
            <p:cNvCxnSpPr>
              <a:cxnSpLocks/>
            </p:cNvCxnSpPr>
            <p:nvPr/>
          </p:nvCxnSpPr>
          <p:spPr>
            <a:xfrm flipV="1">
              <a:off x="3458602" y="3045725"/>
              <a:ext cx="480432" cy="63019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  <a:endCxn id="10" idx="2"/>
            </p:cNvCxnSpPr>
            <p:nvPr/>
          </p:nvCxnSpPr>
          <p:spPr>
            <a:xfrm flipV="1">
              <a:off x="1416886" y="4097575"/>
              <a:ext cx="1842675" cy="238380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pic>
        <p:nvPicPr>
          <p:cNvPr id="56" name="1-1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2344" y="811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476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6355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981200" y="69269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Classroom expressions 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775520" y="2132857"/>
            <a:ext cx="8640960" cy="4525963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3200" dirty="0" err="1"/>
              <a:t>Tīng</a:t>
            </a:r>
            <a:r>
              <a:rPr lang="en-US" altLang="zh-CN" sz="3200" dirty="0"/>
              <a:t> </a:t>
            </a:r>
            <a:r>
              <a:rPr lang="en-US" altLang="zh-CN" sz="3200" dirty="0" err="1"/>
              <a:t>wǒ</a:t>
            </a:r>
            <a:r>
              <a:rPr lang="en-US" altLang="zh-CN" sz="3200" dirty="0"/>
              <a:t> </a:t>
            </a:r>
            <a:r>
              <a:rPr lang="en-US" altLang="zh-CN" sz="3200" dirty="0" err="1"/>
              <a:t>shuō</a:t>
            </a:r>
            <a:r>
              <a:rPr lang="en-US" altLang="zh-CN" sz="3200" dirty="0"/>
              <a:t> </a:t>
            </a:r>
          </a:p>
          <a:p>
            <a:pPr marL="0" indent="0">
              <a:buNone/>
            </a:pPr>
            <a:r>
              <a:rPr lang="en-US" altLang="zh-CN" sz="3200" dirty="0"/>
              <a:t>     </a:t>
            </a:r>
            <a:r>
              <a:rPr lang="zh-CN" altLang="en-US" sz="3200" dirty="0"/>
              <a:t>听   我   说。</a:t>
            </a:r>
            <a:endParaRPr lang="en-US" altLang="zh-CN" sz="3200" dirty="0"/>
          </a:p>
          <a:p>
            <a:pPr>
              <a:buFontTx/>
              <a:buNone/>
            </a:pPr>
            <a:r>
              <a:rPr lang="en-US" altLang="zh-CN" sz="3200" dirty="0"/>
              <a:t>    Listen to me.</a:t>
            </a:r>
          </a:p>
          <a:p>
            <a:pPr>
              <a:buFontTx/>
              <a:buNone/>
            </a:pPr>
            <a:endParaRPr lang="en-US" altLang="zh-CN" sz="3200" dirty="0"/>
          </a:p>
          <a:p>
            <a:r>
              <a:rPr lang="en-US" altLang="zh-CN" sz="3200" dirty="0" err="1"/>
              <a:t>Gēn</a:t>
            </a:r>
            <a:r>
              <a:rPr lang="en-US" altLang="zh-CN" sz="3200" dirty="0"/>
              <a:t> </a:t>
            </a:r>
            <a:r>
              <a:rPr lang="en-US" altLang="zh-CN" sz="3200" dirty="0" err="1"/>
              <a:t>wǒ</a:t>
            </a:r>
            <a:r>
              <a:rPr lang="en-US" altLang="zh-CN" sz="3200" dirty="0"/>
              <a:t> </a:t>
            </a:r>
            <a:r>
              <a:rPr lang="en-US" altLang="zh-CN" sz="3200" dirty="0" err="1"/>
              <a:t>dú</a:t>
            </a:r>
            <a:endParaRPr lang="en-US" altLang="zh-CN" sz="3200" dirty="0"/>
          </a:p>
          <a:p>
            <a:pPr>
              <a:buFontTx/>
              <a:buNone/>
            </a:pPr>
            <a:r>
              <a:rPr lang="en-US" altLang="zh-CN" sz="3200" dirty="0"/>
              <a:t>      </a:t>
            </a:r>
            <a:r>
              <a:rPr lang="zh-CN" altLang="en-US" sz="3200" dirty="0"/>
              <a:t>跟 我  读</a:t>
            </a:r>
            <a:endParaRPr lang="en-US" altLang="zh-CN" sz="3200" dirty="0"/>
          </a:p>
          <a:p>
            <a:pPr>
              <a:buFontTx/>
              <a:buNone/>
            </a:pPr>
            <a:r>
              <a:rPr lang="en-US" altLang="zh-CN" sz="3200" dirty="0"/>
              <a:t>    Read after me.</a:t>
            </a:r>
          </a:p>
          <a:p>
            <a:pPr>
              <a:buFontTx/>
              <a:buNone/>
            </a:pPr>
            <a:r>
              <a:rPr lang="en-US" altLang="zh-CN" dirty="0"/>
              <a:t>  </a:t>
            </a:r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28708849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911424" y="1052736"/>
            <a:ext cx="10225136" cy="52565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631504" y="1460996"/>
            <a:ext cx="878497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声母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Initials  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j     q    x   z   c   s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r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韵母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Finals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 </a:t>
            </a:r>
            <a:r>
              <a:rPr lang="en-US" altLang="zh-CN" sz="3200" dirty="0" err="1"/>
              <a:t>i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</a:t>
            </a:r>
            <a:r>
              <a:rPr lang="en-US" altLang="zh-CN" sz="3200" dirty="0"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ie</a:t>
            </a:r>
            <a:r>
              <a:rPr lang="en-US" altLang="zh-CN" sz="3200" dirty="0"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 err="1"/>
              <a:t>i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ɑo</a:t>
            </a:r>
            <a:r>
              <a:rPr lang="en-US" altLang="zh-CN" sz="3200" dirty="0">
                <a:cs typeface="方正苏新诗柳楷简体-yolan" panose="02000000000000000000" pitchFamily="2" charset="-122"/>
              </a:rPr>
              <a:t>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iou</a:t>
            </a:r>
            <a:r>
              <a:rPr lang="zh-CN" altLang="en-US" sz="3200" dirty="0">
                <a:cs typeface="方正苏新诗柳楷简体-yolan" panose="02000000000000000000" pitchFamily="2" charset="-122"/>
              </a:rPr>
              <a:t>（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iu</a:t>
            </a:r>
            <a:r>
              <a:rPr lang="zh-CN" altLang="en-US" sz="3200" dirty="0">
                <a:cs typeface="方正苏新诗柳楷简体-yolan" panose="02000000000000000000" pitchFamily="2" charset="-122"/>
              </a:rPr>
              <a:t>）</a:t>
            </a:r>
            <a:endParaRPr lang="en-US" altLang="zh-CN" sz="3200" dirty="0">
              <a:cs typeface="方正苏新诗柳楷简体-yolan" panose="02000000000000000000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dirty="0">
                <a:cs typeface="方正苏新诗柳楷简体-yolan" panose="02000000000000000000" pitchFamily="2" charset="-122"/>
              </a:rPr>
              <a:t> 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iɑ</a:t>
            </a:r>
            <a:r>
              <a:rPr lang="en-US" altLang="zh-CN" sz="3200" dirty="0" err="1"/>
              <a:t>n</a:t>
            </a:r>
            <a:r>
              <a:rPr lang="en-US" altLang="zh-CN" sz="3200" dirty="0"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iɑ</a:t>
            </a:r>
            <a:r>
              <a:rPr lang="en-US" altLang="zh-CN" sz="3200" dirty="0" err="1"/>
              <a:t>ng</a:t>
            </a:r>
            <a:r>
              <a:rPr lang="en-US" altLang="zh-CN" sz="3200" dirty="0"/>
              <a:t>      </a:t>
            </a:r>
            <a:r>
              <a:rPr lang="en-US" altLang="zh-CN" sz="3200" dirty="0" err="1"/>
              <a:t>iong</a:t>
            </a:r>
            <a:endParaRPr lang="en-US" altLang="zh-CN" sz="3200" dirty="0">
              <a:cs typeface="方正苏新诗柳楷简体-yolan" panose="02000000000000000000" pitchFamily="2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3200" dirty="0"/>
              <a:t> 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ü</a:t>
            </a:r>
            <a:r>
              <a:rPr lang="en-US" altLang="zh-CN" sz="3200" dirty="0" err="1"/>
              <a:t>e</a:t>
            </a:r>
            <a:r>
              <a:rPr lang="en-US" altLang="zh-CN" sz="3200" dirty="0"/>
              <a:t>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üɑ</a:t>
            </a:r>
            <a:r>
              <a:rPr lang="en-US" altLang="zh-CN" sz="3200" dirty="0" err="1"/>
              <a:t>n</a:t>
            </a:r>
            <a:r>
              <a:rPr lang="zh-CN" altLang="en-US" sz="3200" dirty="0"/>
              <a:t>  </a:t>
            </a:r>
            <a:r>
              <a:rPr lang="en-US" altLang="zh-CN" sz="3200" dirty="0"/>
              <a:t>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ü</a:t>
            </a:r>
            <a:r>
              <a:rPr lang="en-US" altLang="zh-CN" sz="3200" dirty="0" err="1"/>
              <a:t>n</a:t>
            </a:r>
            <a:endParaRPr lang="en-US" altLang="zh-CN" sz="3200" dirty="0"/>
          </a:p>
        </p:txBody>
      </p:sp>
    </p:spTree>
    <p:extLst>
      <p:ext uri="{BB962C8B-B14F-4D97-AF65-F5344CB8AC3E}">
        <p14:creationId xmlns:p14="http://schemas.microsoft.com/office/powerpoint/2010/main" val="20741042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wkretype.bdimg.com/retype/zoom/ed5d53c8d15abe23482f4de8?pn=37&amp;o=jpg_6&amp;md5sum=4aa084f8c4e61e3f151c13dfc4d44228&amp;sign=ccc111d7bc&amp;png=372398-404750&amp;jpg=11243851-1151235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83" t="21422" r="14376" b="39944"/>
          <a:stretch/>
        </p:blipFill>
        <p:spPr bwMode="auto">
          <a:xfrm>
            <a:off x="7032105" y="1724871"/>
            <a:ext cx="2940307" cy="346486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520" y="1628800"/>
            <a:ext cx="4845310" cy="35442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矩形 1"/>
          <p:cNvSpPr/>
          <p:nvPr/>
        </p:nvSpPr>
        <p:spPr>
          <a:xfrm>
            <a:off x="7248128" y="4005064"/>
            <a:ext cx="1512168" cy="36004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     q      x</a:t>
            </a:r>
            <a:endParaRPr lang="zh-CN" altLang="en-US" sz="20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31730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91733" y="192290"/>
            <a:ext cx="8229600" cy="11430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263354" y="332660"/>
          <a:ext cx="11809309" cy="60517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54">
                  <a:extLst>
                    <a:ext uri="{9D8B030D-6E8A-4147-A177-3AD203B41FA5}">
                      <a16:colId xmlns:a16="http://schemas.microsoft.com/office/drawing/2014/main" val="101484124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4423277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64354109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4186396876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675605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653493438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50595029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91546746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331740625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762508702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28268079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3645737865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40345296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46541312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1542340852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4224496039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673551473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798110149"/>
                    </a:ext>
                  </a:extLst>
                </a:gridCol>
                <a:gridCol w="504055">
                  <a:extLst>
                    <a:ext uri="{9D8B030D-6E8A-4147-A177-3AD203B41FA5}">
                      <a16:colId xmlns:a16="http://schemas.microsoft.com/office/drawing/2014/main" val="1476858740"/>
                    </a:ext>
                  </a:extLst>
                </a:gridCol>
              </a:tblGrid>
              <a:tr h="574831"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ü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ei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uei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üe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3960971"/>
                  </a:ext>
                </a:extLst>
              </a:tr>
              <a:tr h="389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z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5154513"/>
                  </a:ext>
                </a:extLst>
              </a:tr>
              <a:tr h="389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040584"/>
                  </a:ext>
                </a:extLst>
              </a:tr>
              <a:tr h="389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4005181"/>
                  </a:ext>
                </a:extLst>
              </a:tr>
              <a:tr h="63420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4840193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7551128"/>
                  </a:ext>
                </a:extLst>
              </a:tr>
              <a:tr h="632564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shei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94824"/>
                  </a:ext>
                </a:extLst>
              </a:tr>
              <a:tr h="3890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ruo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rui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5255413"/>
                  </a:ext>
                </a:extLst>
              </a:tr>
              <a:tr h="5053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jie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326379"/>
                  </a:ext>
                </a:extLst>
              </a:tr>
              <a:tr h="7579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que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3643381"/>
                  </a:ext>
                </a:extLst>
              </a:tr>
              <a:tr h="75797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03413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908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-12261" y="0"/>
          <a:ext cx="12288684" cy="692631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0595">
                  <a:extLst>
                    <a:ext uri="{9D8B030D-6E8A-4147-A177-3AD203B41FA5}">
                      <a16:colId xmlns:a16="http://schemas.microsoft.com/office/drawing/2014/main" val="1254122003"/>
                    </a:ext>
                  </a:extLst>
                </a:gridCol>
                <a:gridCol w="580632">
                  <a:extLst>
                    <a:ext uri="{9D8B030D-6E8A-4147-A177-3AD203B41FA5}">
                      <a16:colId xmlns:a16="http://schemas.microsoft.com/office/drawing/2014/main" val="3319893692"/>
                    </a:ext>
                  </a:extLst>
                </a:gridCol>
                <a:gridCol w="508053">
                  <a:extLst>
                    <a:ext uri="{9D8B030D-6E8A-4147-A177-3AD203B41FA5}">
                      <a16:colId xmlns:a16="http://schemas.microsoft.com/office/drawing/2014/main" val="3636008042"/>
                    </a:ext>
                  </a:extLst>
                </a:gridCol>
                <a:gridCol w="508053">
                  <a:extLst>
                    <a:ext uri="{9D8B030D-6E8A-4147-A177-3AD203B41FA5}">
                      <a16:colId xmlns:a16="http://schemas.microsoft.com/office/drawing/2014/main" val="3376579726"/>
                    </a:ext>
                  </a:extLst>
                </a:gridCol>
                <a:gridCol w="508053">
                  <a:extLst>
                    <a:ext uri="{9D8B030D-6E8A-4147-A177-3AD203B41FA5}">
                      <a16:colId xmlns:a16="http://schemas.microsoft.com/office/drawing/2014/main" val="1179105232"/>
                    </a:ext>
                  </a:extLst>
                </a:gridCol>
                <a:gridCol w="580632">
                  <a:extLst>
                    <a:ext uri="{9D8B030D-6E8A-4147-A177-3AD203B41FA5}">
                      <a16:colId xmlns:a16="http://schemas.microsoft.com/office/drawing/2014/main" val="290506653"/>
                    </a:ext>
                  </a:extLst>
                </a:gridCol>
                <a:gridCol w="508053">
                  <a:extLst>
                    <a:ext uri="{9D8B030D-6E8A-4147-A177-3AD203B41FA5}">
                      <a16:colId xmlns:a16="http://schemas.microsoft.com/office/drawing/2014/main" val="3502036984"/>
                    </a:ext>
                  </a:extLst>
                </a:gridCol>
                <a:gridCol w="290317">
                  <a:extLst>
                    <a:ext uri="{9D8B030D-6E8A-4147-A177-3AD203B41FA5}">
                      <a16:colId xmlns:a16="http://schemas.microsoft.com/office/drawing/2014/main" val="2703610677"/>
                    </a:ext>
                  </a:extLst>
                </a:gridCol>
                <a:gridCol w="413673">
                  <a:extLst>
                    <a:ext uri="{9D8B030D-6E8A-4147-A177-3AD203B41FA5}">
                      <a16:colId xmlns:a16="http://schemas.microsoft.com/office/drawing/2014/main" val="3051348914"/>
                    </a:ext>
                  </a:extLst>
                </a:gridCol>
                <a:gridCol w="563799">
                  <a:extLst>
                    <a:ext uri="{9D8B030D-6E8A-4147-A177-3AD203B41FA5}">
                      <a16:colId xmlns:a16="http://schemas.microsoft.com/office/drawing/2014/main" val="1614968887"/>
                    </a:ext>
                  </a:extLst>
                </a:gridCol>
                <a:gridCol w="619267">
                  <a:extLst>
                    <a:ext uri="{9D8B030D-6E8A-4147-A177-3AD203B41FA5}">
                      <a16:colId xmlns:a16="http://schemas.microsoft.com/office/drawing/2014/main" val="3743900971"/>
                    </a:ext>
                  </a:extLst>
                </a:gridCol>
                <a:gridCol w="653212">
                  <a:extLst>
                    <a:ext uri="{9D8B030D-6E8A-4147-A177-3AD203B41FA5}">
                      <a16:colId xmlns:a16="http://schemas.microsoft.com/office/drawing/2014/main" val="1676775790"/>
                    </a:ext>
                  </a:extLst>
                </a:gridCol>
                <a:gridCol w="653212">
                  <a:extLst>
                    <a:ext uri="{9D8B030D-6E8A-4147-A177-3AD203B41FA5}">
                      <a16:colId xmlns:a16="http://schemas.microsoft.com/office/drawing/2014/main" val="2619284332"/>
                    </a:ext>
                  </a:extLst>
                </a:gridCol>
                <a:gridCol w="435474">
                  <a:extLst>
                    <a:ext uri="{9D8B030D-6E8A-4147-A177-3AD203B41FA5}">
                      <a16:colId xmlns:a16="http://schemas.microsoft.com/office/drawing/2014/main" val="757313059"/>
                    </a:ext>
                  </a:extLst>
                </a:gridCol>
                <a:gridCol w="653212">
                  <a:extLst>
                    <a:ext uri="{9D8B030D-6E8A-4147-A177-3AD203B41FA5}">
                      <a16:colId xmlns:a16="http://schemas.microsoft.com/office/drawing/2014/main" val="1589147830"/>
                    </a:ext>
                  </a:extLst>
                </a:gridCol>
                <a:gridCol w="580632">
                  <a:extLst>
                    <a:ext uri="{9D8B030D-6E8A-4147-A177-3AD203B41FA5}">
                      <a16:colId xmlns:a16="http://schemas.microsoft.com/office/drawing/2014/main" val="2608701156"/>
                    </a:ext>
                  </a:extLst>
                </a:gridCol>
                <a:gridCol w="580632">
                  <a:extLst>
                    <a:ext uri="{9D8B030D-6E8A-4147-A177-3AD203B41FA5}">
                      <a16:colId xmlns:a16="http://schemas.microsoft.com/office/drawing/2014/main" val="508181197"/>
                    </a:ext>
                  </a:extLst>
                </a:gridCol>
                <a:gridCol w="653212">
                  <a:extLst>
                    <a:ext uri="{9D8B030D-6E8A-4147-A177-3AD203B41FA5}">
                      <a16:colId xmlns:a16="http://schemas.microsoft.com/office/drawing/2014/main" val="677732911"/>
                    </a:ext>
                  </a:extLst>
                </a:gridCol>
                <a:gridCol w="725791">
                  <a:extLst>
                    <a:ext uri="{9D8B030D-6E8A-4147-A177-3AD203B41FA5}">
                      <a16:colId xmlns:a16="http://schemas.microsoft.com/office/drawing/2014/main" val="2863148829"/>
                    </a:ext>
                  </a:extLst>
                </a:gridCol>
                <a:gridCol w="653212">
                  <a:extLst>
                    <a:ext uri="{9D8B030D-6E8A-4147-A177-3AD203B41FA5}">
                      <a16:colId xmlns:a16="http://schemas.microsoft.com/office/drawing/2014/main" val="3491360678"/>
                    </a:ext>
                  </a:extLst>
                </a:gridCol>
                <a:gridCol w="580632">
                  <a:extLst>
                    <a:ext uri="{9D8B030D-6E8A-4147-A177-3AD203B41FA5}">
                      <a16:colId xmlns:a16="http://schemas.microsoft.com/office/drawing/2014/main" val="892888229"/>
                    </a:ext>
                  </a:extLst>
                </a:gridCol>
                <a:gridCol w="628336">
                  <a:extLst>
                    <a:ext uri="{9D8B030D-6E8A-4147-A177-3AD203B41FA5}">
                      <a16:colId xmlns:a16="http://schemas.microsoft.com/office/drawing/2014/main" val="2974242440"/>
                    </a:ext>
                  </a:extLst>
                </a:gridCol>
              </a:tblGrid>
              <a:tr h="467307"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ɑ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o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-u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-ü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>
                          <a:effectLst/>
                        </a:rPr>
                        <a:t>ê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er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ɑi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ɑo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ou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ei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-iɑ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iɑo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-ie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iou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uɑ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uɑi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uo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-uei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üe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785192419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yi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</a:rPr>
                        <a:t>ê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wo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wei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yue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613955737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b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bɑi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4033271643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p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pou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133976399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m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mou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mei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2261905964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f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68525314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die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dui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752688263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t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288560888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nüe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240699150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l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lü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lüe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2966844052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z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183464104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c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2605502773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s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519835242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zh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4206721053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ch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266194588"/>
                  </a:ext>
                </a:extLst>
              </a:tr>
              <a:tr h="35911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sh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560095125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rui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345751869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j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3091409502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q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903361874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x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xue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1252319832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ɡui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819536556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k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kui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2692375242"/>
                  </a:ext>
                </a:extLst>
              </a:tr>
              <a:tr h="21179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he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hɑo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hou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hei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</a:t>
                      </a:r>
                      <a:r>
                        <a:rPr lang="zh-CN" sz="1800" kern="100">
                          <a:effectLst/>
                        </a:rPr>
                        <a:t>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huɑi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huo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hui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2626" marR="62626" marT="0" marB="0" anchor="ctr"/>
                </a:tc>
                <a:extLst>
                  <a:ext uri="{0D108BD9-81ED-4DB2-BD59-A6C34878D82A}">
                    <a16:rowId xmlns:a16="http://schemas.microsoft.com/office/drawing/2014/main" val="41532103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955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47328" y="116632"/>
          <a:ext cx="12151723" cy="654489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11489">
                  <a:extLst>
                    <a:ext uri="{9D8B030D-6E8A-4147-A177-3AD203B41FA5}">
                      <a16:colId xmlns:a16="http://schemas.microsoft.com/office/drawing/2014/main" val="2887449022"/>
                    </a:ext>
                  </a:extLst>
                </a:gridCol>
                <a:gridCol w="677294">
                  <a:extLst>
                    <a:ext uri="{9D8B030D-6E8A-4147-A177-3AD203B41FA5}">
                      <a16:colId xmlns:a16="http://schemas.microsoft.com/office/drawing/2014/main" val="3074376515"/>
                    </a:ext>
                  </a:extLst>
                </a:gridCol>
                <a:gridCol w="871027">
                  <a:extLst>
                    <a:ext uri="{9D8B030D-6E8A-4147-A177-3AD203B41FA5}">
                      <a16:colId xmlns:a16="http://schemas.microsoft.com/office/drawing/2014/main" val="3063360009"/>
                    </a:ext>
                  </a:extLst>
                </a:gridCol>
                <a:gridCol w="780671">
                  <a:extLst>
                    <a:ext uri="{9D8B030D-6E8A-4147-A177-3AD203B41FA5}">
                      <a16:colId xmlns:a16="http://schemas.microsoft.com/office/drawing/2014/main" val="3693326287"/>
                    </a:ext>
                  </a:extLst>
                </a:gridCol>
                <a:gridCol w="653270">
                  <a:extLst>
                    <a:ext uri="{9D8B030D-6E8A-4147-A177-3AD203B41FA5}">
                      <a16:colId xmlns:a16="http://schemas.microsoft.com/office/drawing/2014/main" val="107612221"/>
                    </a:ext>
                  </a:extLst>
                </a:gridCol>
                <a:gridCol w="798441">
                  <a:extLst>
                    <a:ext uri="{9D8B030D-6E8A-4147-A177-3AD203B41FA5}">
                      <a16:colId xmlns:a16="http://schemas.microsoft.com/office/drawing/2014/main" val="2037210910"/>
                    </a:ext>
                  </a:extLst>
                </a:gridCol>
                <a:gridCol w="725855">
                  <a:extLst>
                    <a:ext uri="{9D8B030D-6E8A-4147-A177-3AD203B41FA5}">
                      <a16:colId xmlns:a16="http://schemas.microsoft.com/office/drawing/2014/main" val="2555001336"/>
                    </a:ext>
                  </a:extLst>
                </a:gridCol>
                <a:gridCol w="725855">
                  <a:extLst>
                    <a:ext uri="{9D8B030D-6E8A-4147-A177-3AD203B41FA5}">
                      <a16:colId xmlns:a16="http://schemas.microsoft.com/office/drawing/2014/main" val="2889636209"/>
                    </a:ext>
                  </a:extLst>
                </a:gridCol>
                <a:gridCol w="725855">
                  <a:extLst>
                    <a:ext uri="{9D8B030D-6E8A-4147-A177-3AD203B41FA5}">
                      <a16:colId xmlns:a16="http://schemas.microsoft.com/office/drawing/2014/main" val="1353837605"/>
                    </a:ext>
                  </a:extLst>
                </a:gridCol>
                <a:gridCol w="671040">
                  <a:extLst>
                    <a:ext uri="{9D8B030D-6E8A-4147-A177-3AD203B41FA5}">
                      <a16:colId xmlns:a16="http://schemas.microsoft.com/office/drawing/2014/main" val="2298605796"/>
                    </a:ext>
                  </a:extLst>
                </a:gridCol>
                <a:gridCol w="708085">
                  <a:extLst>
                    <a:ext uri="{9D8B030D-6E8A-4147-A177-3AD203B41FA5}">
                      <a16:colId xmlns:a16="http://schemas.microsoft.com/office/drawing/2014/main" val="2114641690"/>
                    </a:ext>
                  </a:extLst>
                </a:gridCol>
                <a:gridCol w="816211">
                  <a:extLst>
                    <a:ext uri="{9D8B030D-6E8A-4147-A177-3AD203B41FA5}">
                      <a16:colId xmlns:a16="http://schemas.microsoft.com/office/drawing/2014/main" val="654585884"/>
                    </a:ext>
                  </a:extLst>
                </a:gridCol>
                <a:gridCol w="925842">
                  <a:extLst>
                    <a:ext uri="{9D8B030D-6E8A-4147-A177-3AD203B41FA5}">
                      <a16:colId xmlns:a16="http://schemas.microsoft.com/office/drawing/2014/main" val="1464673596"/>
                    </a:ext>
                  </a:extLst>
                </a:gridCol>
                <a:gridCol w="671040">
                  <a:extLst>
                    <a:ext uri="{9D8B030D-6E8A-4147-A177-3AD203B41FA5}">
                      <a16:colId xmlns:a16="http://schemas.microsoft.com/office/drawing/2014/main" val="1984493213"/>
                    </a:ext>
                  </a:extLst>
                </a:gridCol>
                <a:gridCol w="780671">
                  <a:extLst>
                    <a:ext uri="{9D8B030D-6E8A-4147-A177-3AD203B41FA5}">
                      <a16:colId xmlns:a16="http://schemas.microsoft.com/office/drawing/2014/main" val="2797510567"/>
                    </a:ext>
                  </a:extLst>
                </a:gridCol>
                <a:gridCol w="561005">
                  <a:extLst>
                    <a:ext uri="{9D8B030D-6E8A-4147-A177-3AD203B41FA5}">
                      <a16:colId xmlns:a16="http://schemas.microsoft.com/office/drawing/2014/main" val="1813825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873415477"/>
                    </a:ext>
                  </a:extLst>
                </a:gridCol>
              </a:tblGrid>
              <a:tr h="386325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ɑn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ɑnɡ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onɡ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en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enɡ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iɑn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iɑnɡ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ionɡ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-in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inɡ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uɑn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uɑnɡ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>
                          <a:effectLst/>
                        </a:rPr>
                        <a:t>-uen</a:t>
                      </a:r>
                      <a:endParaRPr lang="zh-CN" sz="1800" b="1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uenɡ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ün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-</a:t>
                      </a:r>
                      <a:r>
                        <a:rPr lang="en-US" sz="1800" b="1" kern="100" dirty="0" err="1">
                          <a:effectLst/>
                        </a:rPr>
                        <a:t>üɑn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4746586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yonɡ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yin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yinɡ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wenɡ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yuɑn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533791944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b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ben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benɡ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bin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binɡ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32087856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p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penɡ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pinɡ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181724767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m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miɑn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minɡ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18812848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f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fenɡ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3364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d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dun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465563960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t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tuɑn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tun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61540789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n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nin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nuɑn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19067560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l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lin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lun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59141723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z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66835043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c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08738969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s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sonɡ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72473503"/>
                  </a:ext>
                </a:extLst>
              </a:tr>
              <a:tr h="32689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zh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zhun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62052523"/>
                  </a:ext>
                </a:extLst>
              </a:tr>
              <a:tr h="33155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ch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chuɑnɡ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90355716"/>
                  </a:ext>
                </a:extLst>
              </a:tr>
              <a:tr h="2880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 err="1">
                          <a:effectLst/>
                        </a:rPr>
                        <a:t>sh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shuɑnɡ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25521312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r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run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9486772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j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juɑn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263934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q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quɑn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273343071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x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xuɑn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1670923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b="1" kern="100" dirty="0">
                          <a:effectLst/>
                        </a:rPr>
                        <a:t>ɡ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</a:rPr>
                        <a:t>ɡ</a:t>
                      </a:r>
                      <a:r>
                        <a:rPr lang="en-US" sz="1800" kern="100">
                          <a:effectLst/>
                        </a:rPr>
                        <a:t>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ɡun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3681572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k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kun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42149654"/>
                  </a:ext>
                </a:extLst>
              </a:tr>
              <a:tr h="26907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b="1" kern="100" dirty="0">
                          <a:effectLst/>
                        </a:rPr>
                        <a:t>h</a:t>
                      </a:r>
                      <a:endParaRPr lang="zh-CN" sz="1800" b="1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honɡ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hen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henɡ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huɑn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huɑnɡ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hun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72274725"/>
                  </a:ext>
                </a:extLst>
              </a:tr>
            </a:tbl>
          </a:graphicData>
        </a:graphic>
      </p:graphicFrame>
      <p:sp>
        <p:nvSpPr>
          <p:cNvPr id="3" name="Rectangle 5"/>
          <p:cNvSpPr>
            <a:spLocks noChangeArrowheads="1"/>
          </p:cNvSpPr>
          <p:nvPr/>
        </p:nvSpPr>
        <p:spPr bwMode="auto">
          <a:xfrm>
            <a:off x="1066800" y="19843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1066800" y="24415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104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Picture 4" descr="J:\素材图片\芒果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65" y="15312"/>
            <a:ext cx="3851730" cy="319766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5" name="Picture 7" descr="D:\工作\XJTU\教学\素材图片\巧克力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340178" y="2149924"/>
            <a:ext cx="3511644" cy="25581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6" name="Picture 8" descr="D:\工作\XJTU\教学\素材图片\咖啡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184233" y="3243540"/>
            <a:ext cx="3837225" cy="2558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Rectangle 5">
            <a:extLst>
              <a:ext uri="{FF2B5EF4-FFF2-40B4-BE49-F238E27FC236}">
                <a16:creationId xmlns:a16="http://schemas.microsoft.com/office/drawing/2014/main" id="{69F6DE60-7FBF-4CC6-2BDB-8C5C45C14E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77556"/>
            <a:ext cx="40077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mángguǒ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51D5027D-7554-E106-23D7-6CF7B4758D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7728" y="5059897"/>
            <a:ext cx="40077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qiǎokèlì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F2191F75-0531-A1A9-5FC7-02BCB36D6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72264" y="5801690"/>
            <a:ext cx="4007767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indent="2667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6000" dirty="0" err="1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kāfēi</a:t>
            </a:r>
            <a:endParaRPr lang="en-US" altLang="zh-CN" sz="60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08738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J:\素材图片\葡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66812" y="4533165"/>
            <a:ext cx="3329249" cy="22145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D:\工作\XJTU\教学\素材图片\鹅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03675" y="2350120"/>
            <a:ext cx="1823079" cy="23574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3" descr="D:\工作\XJTU\教学\素材图片\虎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46155" y="2644014"/>
            <a:ext cx="2646420" cy="17696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J:\素材图片\鱼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698" y="2848892"/>
            <a:ext cx="2357454" cy="1636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 descr="D:\工作\XJTU\教学\素材图片\马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90761" y="2757672"/>
            <a:ext cx="2857520" cy="1785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2" descr="D:\工作\XJTU\教学\素材图片\桃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63116" y="4969487"/>
            <a:ext cx="2286016" cy="1716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3" descr="D:\工作\XJTU\教学\素材图片\梨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775459" y="4543622"/>
            <a:ext cx="2428892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4" name="Picture 6" descr="D:\工作\XJTU\教学\素材图片\可口可乐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199456" y="449240"/>
            <a:ext cx="2228850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Picture 4" descr="J:\素材图片\芒果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67139" y="4707925"/>
            <a:ext cx="2369650" cy="19672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8" name="u=4091684481,2136199271&amp;fm=200&amp;gp=0.jpg"/>
          <p:cNvPicPr>
            <a:picLocks noChangeAspect="1"/>
          </p:cNvPicPr>
          <p:nvPr/>
        </p:nvPicPr>
        <p:blipFill>
          <a:blip r:embed="rId11"/>
          <a:srcRect l="10696" t="30724" r="7682" b="15605"/>
          <a:stretch>
            <a:fillRect/>
          </a:stretch>
        </p:blipFill>
        <p:spPr>
          <a:xfrm>
            <a:off x="4007768" y="759727"/>
            <a:ext cx="3068620" cy="13438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16" h="21598" extrusionOk="0">
                <a:moveTo>
                  <a:pt x="8883" y="0"/>
                </a:moveTo>
                <a:lnTo>
                  <a:pt x="8292" y="774"/>
                </a:lnTo>
                <a:cubicBezTo>
                  <a:pt x="7967" y="1201"/>
                  <a:pt x="7666" y="1733"/>
                  <a:pt x="7623" y="1952"/>
                </a:cubicBezTo>
                <a:cubicBezTo>
                  <a:pt x="7568" y="2229"/>
                  <a:pt x="7475" y="2349"/>
                  <a:pt x="7324" y="2349"/>
                </a:cubicBezTo>
                <a:cubicBezTo>
                  <a:pt x="7201" y="2349"/>
                  <a:pt x="6808" y="2754"/>
                  <a:pt x="6415" y="3286"/>
                </a:cubicBezTo>
                <a:cubicBezTo>
                  <a:pt x="5872" y="4019"/>
                  <a:pt x="5686" y="4380"/>
                  <a:pt x="5547" y="4959"/>
                </a:cubicBezTo>
                <a:lnTo>
                  <a:pt x="5369" y="5695"/>
                </a:lnTo>
                <a:lnTo>
                  <a:pt x="4749" y="5820"/>
                </a:lnTo>
                <a:lnTo>
                  <a:pt x="4128" y="5944"/>
                </a:lnTo>
                <a:lnTo>
                  <a:pt x="3463" y="7738"/>
                </a:lnTo>
                <a:cubicBezTo>
                  <a:pt x="3097" y="8725"/>
                  <a:pt x="2728" y="9712"/>
                  <a:pt x="2642" y="9932"/>
                </a:cubicBezTo>
                <a:cubicBezTo>
                  <a:pt x="2526" y="10231"/>
                  <a:pt x="2490" y="10541"/>
                  <a:pt x="2504" y="11145"/>
                </a:cubicBezTo>
                <a:cubicBezTo>
                  <a:pt x="2527" y="12180"/>
                  <a:pt x="2424" y="12455"/>
                  <a:pt x="2013" y="12455"/>
                </a:cubicBezTo>
                <a:cubicBezTo>
                  <a:pt x="1689" y="12455"/>
                  <a:pt x="1674" y="12486"/>
                  <a:pt x="883" y="14593"/>
                </a:cubicBezTo>
                <a:cubicBezTo>
                  <a:pt x="441" y="15768"/>
                  <a:pt x="51" y="16876"/>
                  <a:pt x="14" y="17055"/>
                </a:cubicBezTo>
                <a:cubicBezTo>
                  <a:pt x="-36" y="17303"/>
                  <a:pt x="42" y="17688"/>
                  <a:pt x="345" y="18679"/>
                </a:cubicBezTo>
                <a:cubicBezTo>
                  <a:pt x="658" y="19701"/>
                  <a:pt x="723" y="20021"/>
                  <a:pt x="644" y="20163"/>
                </a:cubicBezTo>
                <a:cubicBezTo>
                  <a:pt x="526" y="20374"/>
                  <a:pt x="549" y="21040"/>
                  <a:pt x="683" y="21289"/>
                </a:cubicBezTo>
                <a:cubicBezTo>
                  <a:pt x="734" y="21383"/>
                  <a:pt x="845" y="21503"/>
                  <a:pt x="930" y="21557"/>
                </a:cubicBezTo>
                <a:cubicBezTo>
                  <a:pt x="973" y="21583"/>
                  <a:pt x="1064" y="21596"/>
                  <a:pt x="1176" y="21598"/>
                </a:cubicBezTo>
                <a:cubicBezTo>
                  <a:pt x="1288" y="21600"/>
                  <a:pt x="1421" y="21588"/>
                  <a:pt x="1548" y="21564"/>
                </a:cubicBezTo>
                <a:cubicBezTo>
                  <a:pt x="2840" y="21320"/>
                  <a:pt x="4011" y="21124"/>
                  <a:pt x="4601" y="21051"/>
                </a:cubicBezTo>
                <a:cubicBezTo>
                  <a:pt x="5395" y="20952"/>
                  <a:pt x="13661" y="20879"/>
                  <a:pt x="17319" y="20937"/>
                </a:cubicBezTo>
                <a:cubicBezTo>
                  <a:pt x="20092" y="20981"/>
                  <a:pt x="20515" y="20919"/>
                  <a:pt x="20362" y="20495"/>
                </a:cubicBezTo>
                <a:cubicBezTo>
                  <a:pt x="20228" y="20127"/>
                  <a:pt x="20328" y="20007"/>
                  <a:pt x="20933" y="19812"/>
                </a:cubicBezTo>
                <a:cubicBezTo>
                  <a:pt x="21235" y="19714"/>
                  <a:pt x="21495" y="19539"/>
                  <a:pt x="21512" y="19423"/>
                </a:cubicBezTo>
                <a:cubicBezTo>
                  <a:pt x="21564" y="19055"/>
                  <a:pt x="21172" y="18642"/>
                  <a:pt x="20589" y="18445"/>
                </a:cubicBezTo>
                <a:cubicBezTo>
                  <a:pt x="19984" y="18240"/>
                  <a:pt x="19710" y="17943"/>
                  <a:pt x="19637" y="17414"/>
                </a:cubicBezTo>
                <a:cubicBezTo>
                  <a:pt x="19612" y="17232"/>
                  <a:pt x="19463" y="16904"/>
                  <a:pt x="19306" y="16689"/>
                </a:cubicBezTo>
                <a:cubicBezTo>
                  <a:pt x="18784" y="15974"/>
                  <a:pt x="18595" y="15479"/>
                  <a:pt x="18673" y="15012"/>
                </a:cubicBezTo>
                <a:cubicBezTo>
                  <a:pt x="18721" y="14720"/>
                  <a:pt x="18698" y="14303"/>
                  <a:pt x="18594" y="13607"/>
                </a:cubicBezTo>
                <a:cubicBezTo>
                  <a:pt x="18411" y="12387"/>
                  <a:pt x="18410" y="12385"/>
                  <a:pt x="19408" y="12485"/>
                </a:cubicBezTo>
                <a:cubicBezTo>
                  <a:pt x="20117" y="12557"/>
                  <a:pt x="20141" y="12549"/>
                  <a:pt x="20141" y="12176"/>
                </a:cubicBezTo>
                <a:cubicBezTo>
                  <a:pt x="20141" y="11626"/>
                  <a:pt x="19952" y="10482"/>
                  <a:pt x="19729" y="9672"/>
                </a:cubicBezTo>
                <a:cubicBezTo>
                  <a:pt x="19539" y="8983"/>
                  <a:pt x="19531" y="8975"/>
                  <a:pt x="18854" y="8769"/>
                </a:cubicBezTo>
                <a:cubicBezTo>
                  <a:pt x="18478" y="8655"/>
                  <a:pt x="17977" y="8483"/>
                  <a:pt x="17744" y="8392"/>
                </a:cubicBezTo>
                <a:cubicBezTo>
                  <a:pt x="17510" y="8300"/>
                  <a:pt x="16685" y="8221"/>
                  <a:pt x="15912" y="8214"/>
                </a:cubicBezTo>
                <a:cubicBezTo>
                  <a:pt x="15138" y="8207"/>
                  <a:pt x="14487" y="8131"/>
                  <a:pt x="14463" y="8044"/>
                </a:cubicBezTo>
                <a:cubicBezTo>
                  <a:pt x="14420" y="7883"/>
                  <a:pt x="15112" y="6410"/>
                  <a:pt x="15307" y="6250"/>
                </a:cubicBezTo>
                <a:cubicBezTo>
                  <a:pt x="15366" y="6201"/>
                  <a:pt x="15495" y="5888"/>
                  <a:pt x="15594" y="5555"/>
                </a:cubicBezTo>
                <a:cubicBezTo>
                  <a:pt x="15692" y="5223"/>
                  <a:pt x="15964" y="4718"/>
                  <a:pt x="16198" y="4430"/>
                </a:cubicBezTo>
                <a:cubicBezTo>
                  <a:pt x="16432" y="4142"/>
                  <a:pt x="16646" y="3821"/>
                  <a:pt x="16674" y="3716"/>
                </a:cubicBezTo>
                <a:cubicBezTo>
                  <a:pt x="16785" y="3312"/>
                  <a:pt x="16819" y="2326"/>
                  <a:pt x="16744" y="1688"/>
                </a:cubicBezTo>
                <a:cubicBezTo>
                  <a:pt x="16617" y="616"/>
                  <a:pt x="16328" y="452"/>
                  <a:pt x="14353" y="332"/>
                </a:cubicBezTo>
                <a:cubicBezTo>
                  <a:pt x="13239" y="265"/>
                  <a:pt x="12651" y="294"/>
                  <a:pt x="12546" y="423"/>
                </a:cubicBezTo>
                <a:cubicBezTo>
                  <a:pt x="12432" y="563"/>
                  <a:pt x="12335" y="556"/>
                  <a:pt x="12186" y="397"/>
                </a:cubicBezTo>
                <a:cubicBezTo>
                  <a:pt x="12058" y="258"/>
                  <a:pt x="11418" y="147"/>
                  <a:pt x="10433" y="91"/>
                </a:cubicBezTo>
                <a:lnTo>
                  <a:pt x="8883" y="0"/>
                </a:ln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19" name="u=3283189933,783888597&amp;fm=26&amp;gp=0.jpg"/>
          <p:cNvPicPr>
            <a:picLocks noChangeAspect="1"/>
          </p:cNvPicPr>
          <p:nvPr/>
        </p:nvPicPr>
        <p:blipFill>
          <a:blip r:embed="rId12"/>
          <a:srcRect l="7038" t="11207" r="7352" b="10884"/>
          <a:stretch>
            <a:fillRect/>
          </a:stretch>
        </p:blipFill>
        <p:spPr>
          <a:xfrm>
            <a:off x="8237229" y="712795"/>
            <a:ext cx="1882786" cy="171340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31" h="21594" extrusionOk="0">
                <a:moveTo>
                  <a:pt x="11321" y="0"/>
                </a:moveTo>
                <a:cubicBezTo>
                  <a:pt x="8433" y="7"/>
                  <a:pt x="5394" y="951"/>
                  <a:pt x="4316" y="2266"/>
                </a:cubicBezTo>
                <a:cubicBezTo>
                  <a:pt x="3625" y="3109"/>
                  <a:pt x="3604" y="3775"/>
                  <a:pt x="4199" y="6028"/>
                </a:cubicBezTo>
                <a:cubicBezTo>
                  <a:pt x="4280" y="6337"/>
                  <a:pt x="4331" y="6618"/>
                  <a:pt x="4312" y="6652"/>
                </a:cubicBezTo>
                <a:cubicBezTo>
                  <a:pt x="4293" y="6686"/>
                  <a:pt x="4121" y="6813"/>
                  <a:pt x="3928" y="6934"/>
                </a:cubicBezTo>
                <a:cubicBezTo>
                  <a:pt x="3736" y="7056"/>
                  <a:pt x="3383" y="7321"/>
                  <a:pt x="3147" y="7522"/>
                </a:cubicBezTo>
                <a:cubicBezTo>
                  <a:pt x="2911" y="7723"/>
                  <a:pt x="2692" y="7855"/>
                  <a:pt x="2660" y="7816"/>
                </a:cubicBezTo>
                <a:cubicBezTo>
                  <a:pt x="2628" y="7777"/>
                  <a:pt x="2443" y="7525"/>
                  <a:pt x="2248" y="7257"/>
                </a:cubicBezTo>
                <a:cubicBezTo>
                  <a:pt x="1262" y="5900"/>
                  <a:pt x="1186" y="5834"/>
                  <a:pt x="618" y="5834"/>
                </a:cubicBezTo>
                <a:cubicBezTo>
                  <a:pt x="217" y="5834"/>
                  <a:pt x="0" y="5999"/>
                  <a:pt x="0" y="6304"/>
                </a:cubicBezTo>
                <a:cubicBezTo>
                  <a:pt x="0" y="6455"/>
                  <a:pt x="248" y="6768"/>
                  <a:pt x="1009" y="7577"/>
                </a:cubicBezTo>
                <a:lnTo>
                  <a:pt x="2017" y="8649"/>
                </a:lnTo>
                <a:lnTo>
                  <a:pt x="1794" y="9010"/>
                </a:lnTo>
                <a:cubicBezTo>
                  <a:pt x="1522" y="9446"/>
                  <a:pt x="1218" y="10353"/>
                  <a:pt x="1151" y="10934"/>
                </a:cubicBezTo>
                <a:cubicBezTo>
                  <a:pt x="1098" y="11383"/>
                  <a:pt x="1209" y="12882"/>
                  <a:pt x="1335" y="13434"/>
                </a:cubicBezTo>
                <a:cubicBezTo>
                  <a:pt x="1541" y="14339"/>
                  <a:pt x="1832" y="14855"/>
                  <a:pt x="2594" y="15669"/>
                </a:cubicBezTo>
                <a:cubicBezTo>
                  <a:pt x="3166" y="16279"/>
                  <a:pt x="3577" y="16625"/>
                  <a:pt x="4085" y="16921"/>
                </a:cubicBezTo>
                <a:cubicBezTo>
                  <a:pt x="4284" y="17037"/>
                  <a:pt x="4484" y="17163"/>
                  <a:pt x="4529" y="17202"/>
                </a:cubicBezTo>
                <a:cubicBezTo>
                  <a:pt x="4573" y="17240"/>
                  <a:pt x="4675" y="17293"/>
                  <a:pt x="4757" y="17318"/>
                </a:cubicBezTo>
                <a:cubicBezTo>
                  <a:pt x="4838" y="17343"/>
                  <a:pt x="5138" y="17471"/>
                  <a:pt x="5422" y="17602"/>
                </a:cubicBezTo>
                <a:cubicBezTo>
                  <a:pt x="6072" y="17903"/>
                  <a:pt x="7435" y="18293"/>
                  <a:pt x="8630" y="18520"/>
                </a:cubicBezTo>
                <a:cubicBezTo>
                  <a:pt x="9871" y="18756"/>
                  <a:pt x="12566" y="18779"/>
                  <a:pt x="13661" y="18563"/>
                </a:cubicBezTo>
                <a:cubicBezTo>
                  <a:pt x="14056" y="18486"/>
                  <a:pt x="14411" y="18442"/>
                  <a:pt x="14449" y="18468"/>
                </a:cubicBezTo>
                <a:cubicBezTo>
                  <a:pt x="14487" y="18494"/>
                  <a:pt x="14540" y="18624"/>
                  <a:pt x="14567" y="18757"/>
                </a:cubicBezTo>
                <a:cubicBezTo>
                  <a:pt x="14593" y="18891"/>
                  <a:pt x="14645" y="19020"/>
                  <a:pt x="14682" y="19045"/>
                </a:cubicBezTo>
                <a:cubicBezTo>
                  <a:pt x="14720" y="19071"/>
                  <a:pt x="14712" y="19154"/>
                  <a:pt x="14664" y="19237"/>
                </a:cubicBezTo>
                <a:cubicBezTo>
                  <a:pt x="14510" y="19510"/>
                  <a:pt x="14651" y="19798"/>
                  <a:pt x="15049" y="20020"/>
                </a:cubicBezTo>
                <a:cubicBezTo>
                  <a:pt x="15263" y="20140"/>
                  <a:pt x="15448" y="20309"/>
                  <a:pt x="15486" y="20419"/>
                </a:cubicBezTo>
                <a:cubicBezTo>
                  <a:pt x="15649" y="20891"/>
                  <a:pt x="16224" y="21252"/>
                  <a:pt x="17173" y="21481"/>
                </a:cubicBezTo>
                <a:cubicBezTo>
                  <a:pt x="17403" y="21536"/>
                  <a:pt x="17591" y="21587"/>
                  <a:pt x="17591" y="21593"/>
                </a:cubicBezTo>
                <a:cubicBezTo>
                  <a:pt x="17591" y="21599"/>
                  <a:pt x="17836" y="21546"/>
                  <a:pt x="18135" y="21477"/>
                </a:cubicBezTo>
                <a:cubicBezTo>
                  <a:pt x="19070" y="21262"/>
                  <a:pt x="19330" y="21016"/>
                  <a:pt x="19353" y="20323"/>
                </a:cubicBezTo>
                <a:lnTo>
                  <a:pt x="19366" y="19937"/>
                </a:lnTo>
                <a:lnTo>
                  <a:pt x="19694" y="19870"/>
                </a:lnTo>
                <a:cubicBezTo>
                  <a:pt x="19876" y="19832"/>
                  <a:pt x="20172" y="19759"/>
                  <a:pt x="20351" y="19707"/>
                </a:cubicBezTo>
                <a:cubicBezTo>
                  <a:pt x="20734" y="19595"/>
                  <a:pt x="21206" y="19149"/>
                  <a:pt x="21141" y="18960"/>
                </a:cubicBezTo>
                <a:cubicBezTo>
                  <a:pt x="21116" y="18891"/>
                  <a:pt x="21146" y="18625"/>
                  <a:pt x="21207" y="18369"/>
                </a:cubicBezTo>
                <a:cubicBezTo>
                  <a:pt x="21343" y="17794"/>
                  <a:pt x="21267" y="17541"/>
                  <a:pt x="20883" y="17285"/>
                </a:cubicBezTo>
                <a:cubicBezTo>
                  <a:pt x="20536" y="17054"/>
                  <a:pt x="20492" y="17046"/>
                  <a:pt x="19378" y="17027"/>
                </a:cubicBezTo>
                <a:cubicBezTo>
                  <a:pt x="18411" y="17010"/>
                  <a:pt x="18223" y="16932"/>
                  <a:pt x="18701" y="16750"/>
                </a:cubicBezTo>
                <a:cubicBezTo>
                  <a:pt x="18957" y="16652"/>
                  <a:pt x="19590" y="16091"/>
                  <a:pt x="20171" y="15447"/>
                </a:cubicBezTo>
                <a:cubicBezTo>
                  <a:pt x="20585" y="14988"/>
                  <a:pt x="21177" y="13643"/>
                  <a:pt x="21389" y="12682"/>
                </a:cubicBezTo>
                <a:cubicBezTo>
                  <a:pt x="21600" y="11724"/>
                  <a:pt x="21575" y="10679"/>
                  <a:pt x="21323" y="9930"/>
                </a:cubicBezTo>
                <a:lnTo>
                  <a:pt x="21155" y="9434"/>
                </a:lnTo>
                <a:lnTo>
                  <a:pt x="21309" y="8885"/>
                </a:lnTo>
                <a:cubicBezTo>
                  <a:pt x="21573" y="7943"/>
                  <a:pt x="21489" y="7266"/>
                  <a:pt x="21040" y="6718"/>
                </a:cubicBezTo>
                <a:cubicBezTo>
                  <a:pt x="20535" y="6102"/>
                  <a:pt x="19912" y="5923"/>
                  <a:pt x="19081" y="6155"/>
                </a:cubicBezTo>
                <a:cubicBezTo>
                  <a:pt x="18806" y="6232"/>
                  <a:pt x="18562" y="6263"/>
                  <a:pt x="18541" y="6224"/>
                </a:cubicBezTo>
                <a:cubicBezTo>
                  <a:pt x="18519" y="6185"/>
                  <a:pt x="18606" y="5672"/>
                  <a:pt x="18736" y="5083"/>
                </a:cubicBezTo>
                <a:cubicBezTo>
                  <a:pt x="19083" y="3498"/>
                  <a:pt x="19000" y="2970"/>
                  <a:pt x="18283" y="2200"/>
                </a:cubicBezTo>
                <a:cubicBezTo>
                  <a:pt x="17206" y="1044"/>
                  <a:pt x="15270" y="320"/>
                  <a:pt x="12542" y="55"/>
                </a:cubicBezTo>
                <a:cubicBezTo>
                  <a:pt x="12142" y="17"/>
                  <a:pt x="11733" y="-1"/>
                  <a:pt x="11321" y="0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</p:spTree>
    <p:extLst>
      <p:ext uri="{BB962C8B-B14F-4D97-AF65-F5344CB8AC3E}">
        <p14:creationId xmlns:p14="http://schemas.microsoft.com/office/powerpoint/2010/main" val="11172470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J:\素材图片\葡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431883" y="1949814"/>
            <a:ext cx="3329249" cy="22145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" descr="J:\素材图片\芒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1497" y="2085984"/>
            <a:ext cx="25241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D:\工作\XJTU\教学\素材图片\鹅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17" y="0"/>
            <a:ext cx="1823079" cy="23574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3" descr="D:\工作\XJTU\教学\素材图片\虎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0182" y="0"/>
            <a:ext cx="2646420" cy="17696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J:\素材图片\鱼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81356" y="3429000"/>
            <a:ext cx="2357454" cy="1636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 descr="D:\工作\XJTU\教学\素材图片\马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52926" y="1785926"/>
            <a:ext cx="2857520" cy="1785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2" descr="D:\工作\XJTU\教学\素材图片\桃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8282" y="4714884"/>
            <a:ext cx="2286016" cy="1716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3" descr="D:\工作\XJTU\教学\素材图片\梨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2992" y="4429108"/>
            <a:ext cx="2428892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4" name="Picture 6" descr="D:\工作\XJTU\教学\素材图片\可口可乐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906641" y="110380"/>
            <a:ext cx="2646420" cy="24880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5" name="Picture 7" descr="D:\工作\XJTU\教学\素材图片\巧克力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331637" y="3559953"/>
            <a:ext cx="2386226" cy="1738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6" name="Picture 8" descr="D:\工作\XJTU\教学\素材图片\咖啡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24750" y="5000636"/>
            <a:ext cx="2857530" cy="19050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82194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517" y="270892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Words and Text 1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950560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1424" y="116632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zh-CN" b="1" dirty="0"/>
              <a:t>Text 1   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767408" y="1556792"/>
            <a:ext cx="10945215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75520" y="1556792"/>
            <a:ext cx="8928991" cy="5093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you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                 good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I, me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call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what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name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surname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family name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0305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517" y="270892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Pinyin and Pronunciation 1 </a:t>
            </a:r>
            <a:endParaRPr lang="zh-CN" alt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994493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767408" y="1268760"/>
            <a:ext cx="10945216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3472" y="1628800"/>
            <a:ext cx="8784976" cy="3698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you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sl.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                good 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I, me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call</a:t>
            </a:r>
          </a:p>
        </p:txBody>
      </p:sp>
    </p:spTree>
    <p:extLst>
      <p:ext uri="{BB962C8B-B14F-4D97-AF65-F5344CB8AC3E}">
        <p14:creationId xmlns:p14="http://schemas.microsoft.com/office/powerpoint/2010/main" val="1125015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23392" y="1124744"/>
            <a:ext cx="10657184" cy="54726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261574" y="2348881"/>
            <a:ext cx="76688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call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what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name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surname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family name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0643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839416" y="980728"/>
            <a:ext cx="10441160" cy="5616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3512" y="1242189"/>
            <a:ext cx="846094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Review 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</a:t>
            </a:r>
          </a:p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          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 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7417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79376" y="980728"/>
            <a:ext cx="11017224" cy="5616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1286" y="1135436"/>
            <a:ext cx="7668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Recognize characters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 rot="20947965">
            <a:off x="4637660" y="2211685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rot="947257">
            <a:off x="5787507" y="3267033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rot="20947965">
            <a:off x="3027246" y="3907450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 rot="574767">
            <a:off x="4573255" y="3809640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 rot="20947965">
            <a:off x="4668222" y="5168552"/>
            <a:ext cx="1415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 rot="788089">
            <a:off x="5858049" y="4300644"/>
            <a:ext cx="1373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 rot="20947965">
            <a:off x="7337370" y="3495099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861688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3"/>
          <p:cNvSpPr>
            <a:spLocks noGrp="1" noRot="1" noChangeArrowheads="1"/>
          </p:cNvSpPr>
          <p:nvPr>
            <p:ph idx="4294967295"/>
          </p:nvPr>
        </p:nvSpPr>
        <p:spPr>
          <a:xfrm>
            <a:off x="1524000" y="9885"/>
            <a:ext cx="9358314" cy="6048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lang="en-US" altLang="zh-CN" sz="4000" b="1" dirty="0">
                <a:latin typeface="宋体" pitchFamily="2" charset="-122"/>
              </a:rPr>
              <a:t>  </a:t>
            </a:r>
            <a:r>
              <a:rPr lang="en-US" altLang="zh-CN" sz="4000" dirty="0" err="1">
                <a:solidFill>
                  <a:schemeClr val="tx2"/>
                </a:solidFill>
              </a:rPr>
              <a:t>jiǎ</a:t>
            </a:r>
            <a:r>
              <a:rPr lang="en-US" altLang="zh-CN" sz="4000" dirty="0">
                <a:solidFill>
                  <a:schemeClr val="tx2"/>
                </a:solidFill>
              </a:rPr>
              <a:t> </a:t>
            </a:r>
            <a:r>
              <a:rPr lang="en-US" altLang="zh-CN" sz="4000" dirty="0" err="1">
                <a:solidFill>
                  <a:schemeClr val="tx2"/>
                </a:solidFill>
              </a:rPr>
              <a:t>gǔ</a:t>
            </a:r>
            <a:r>
              <a:rPr lang="en-US" altLang="zh-CN" sz="4000" dirty="0">
                <a:solidFill>
                  <a:schemeClr val="tx2"/>
                </a:solidFill>
              </a:rPr>
              <a:t> </a:t>
            </a:r>
            <a:r>
              <a:rPr lang="en-US" altLang="zh-CN" sz="4000" dirty="0" err="1">
                <a:solidFill>
                  <a:schemeClr val="tx2"/>
                </a:solidFill>
              </a:rPr>
              <a:t>w</a:t>
            </a:r>
            <a:r>
              <a:rPr lang="en-US" altLang="zh-CN" sz="4000" dirty="0" err="1">
                <a:solidFill>
                  <a:schemeClr val="tx2"/>
                </a:solidFill>
                <a:latin typeface="宋体"/>
              </a:rPr>
              <a:t>é</a:t>
            </a:r>
            <a:r>
              <a:rPr lang="en-US" altLang="zh-CN" sz="4000" dirty="0" err="1">
                <a:solidFill>
                  <a:schemeClr val="tx2"/>
                </a:solidFill>
              </a:rPr>
              <a:t>n</a:t>
            </a:r>
            <a:endParaRPr lang="en-US" altLang="zh-CN" sz="4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zh-CN" sz="4000" dirty="0">
                <a:solidFill>
                  <a:schemeClr val="tx2"/>
                </a:solidFill>
                <a:latin typeface="宋体"/>
              </a:rPr>
              <a:t>“</a:t>
            </a:r>
            <a:r>
              <a:rPr lang="zh-CN" altLang="en-US" sz="4000" dirty="0">
                <a:solidFill>
                  <a:schemeClr val="tx2"/>
                </a:solidFill>
              </a:rPr>
              <a:t>甲 骨 文</a:t>
            </a:r>
            <a:r>
              <a:rPr lang="zh-CN" altLang="en-US" sz="4000" dirty="0">
                <a:solidFill>
                  <a:schemeClr val="tx2"/>
                </a:solidFill>
                <a:latin typeface="宋体"/>
              </a:rPr>
              <a:t>” </a:t>
            </a:r>
            <a:r>
              <a:rPr lang="en-US" altLang="zh-CN" sz="4000" dirty="0">
                <a:solidFill>
                  <a:schemeClr val="tx2"/>
                </a:solidFill>
              </a:rPr>
              <a:t>carapace-bone-</a:t>
            </a:r>
            <a:r>
              <a:rPr lang="en-US" altLang="zh-CN" sz="4000" dirty="0" err="1">
                <a:solidFill>
                  <a:schemeClr val="tx2"/>
                </a:solidFill>
              </a:rPr>
              <a:t>scriptions</a:t>
            </a:r>
            <a:endParaRPr lang="en-US" altLang="zh-CN" sz="4000" dirty="0">
              <a:solidFill>
                <a:schemeClr val="tx2"/>
              </a:solidFill>
            </a:endParaRPr>
          </a:p>
          <a:p>
            <a:pPr>
              <a:buNone/>
            </a:pPr>
            <a:r>
              <a:rPr lang="en-US" altLang="zh-CN" sz="4000" dirty="0">
                <a:solidFill>
                  <a:schemeClr val="tx2"/>
                </a:solidFill>
              </a:rPr>
              <a:t> inscriptions on animal bones and turtle plastrons of Shang dynasty, over 3,000 years ago</a:t>
            </a:r>
          </a:p>
          <a:p>
            <a:pPr>
              <a:buNone/>
            </a:pPr>
            <a:endParaRPr lang="en-US" altLang="zh-CN" sz="4000" dirty="0">
              <a:solidFill>
                <a:schemeClr val="tx2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CN" sz="4000" dirty="0">
                <a:solidFill>
                  <a:schemeClr val="tx2"/>
                </a:solidFill>
              </a:rPr>
              <a:t>                              </a:t>
            </a:r>
            <a:endParaRPr lang="en-US" altLang="zh-CN" sz="4000" dirty="0">
              <a:solidFill>
                <a:schemeClr val="hlink"/>
              </a:solidFill>
            </a:endParaRPr>
          </a:p>
          <a:p>
            <a:pPr>
              <a:buFont typeface="Wingdings" pitchFamily="2" charset="2"/>
              <a:buNone/>
            </a:pPr>
            <a:endParaRPr lang="en-US" altLang="zh-CN" sz="4000" dirty="0">
              <a:solidFill>
                <a:schemeClr val="hlink"/>
              </a:solidFill>
            </a:endParaRPr>
          </a:p>
        </p:txBody>
      </p:sp>
      <p:pic>
        <p:nvPicPr>
          <p:cNvPr id="4" name="Picture 5" descr="甲骨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12197" y="3522914"/>
            <a:ext cx="3890960" cy="3273002"/>
          </a:xfrm>
          <a:prstGeom prst="rect">
            <a:avLst/>
          </a:prstGeom>
          <a:noFill/>
        </p:spPr>
      </p:pic>
      <p:pic>
        <p:nvPicPr>
          <p:cNvPr id="5" name="Picture 4" descr="03_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1551" y="3192322"/>
            <a:ext cx="2262521" cy="36035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6221604"/>
      </p:ext>
    </p:extLst>
  </p:cSld>
  <p:clrMapOvr>
    <a:masterClrMapping/>
  </p:clrMapOvr>
  <p:transition>
    <p:split orient="vert" dir="in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667000" y="731520"/>
            <a:ext cx="6400800" cy="347472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4" name="Picture 6" descr="甲骨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4664" y="476250"/>
            <a:ext cx="7620000" cy="61198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087379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209800" y="256266"/>
            <a:ext cx="8458200" cy="64770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zh-CN" altLang="en-US" sz="5800" dirty="0"/>
              <a:t>                           男</a:t>
            </a:r>
            <a:r>
              <a:rPr lang="en-US" sz="5800" dirty="0" err="1"/>
              <a:t>nán</a:t>
            </a:r>
            <a:endParaRPr lang="en-US" sz="5800" dirty="0"/>
          </a:p>
          <a:p>
            <a:pPr marL="45720" indent="0">
              <a:buNone/>
            </a:pPr>
            <a:endParaRPr lang="en-US" altLang="zh-CN" dirty="0"/>
          </a:p>
          <a:p>
            <a:pPr marL="45720" indent="0">
              <a:buNone/>
            </a:pPr>
            <a:r>
              <a:rPr lang="zh-CN" altLang="en-US" sz="4000" dirty="0"/>
              <a:t>                            </a:t>
            </a:r>
            <a:r>
              <a:rPr lang="en-US" altLang="zh-CN" sz="4000" dirty="0"/>
              <a:t>           </a:t>
            </a:r>
            <a:r>
              <a:rPr lang="zh-CN" altLang="en-US" sz="5800" dirty="0"/>
              <a:t>女</a:t>
            </a:r>
            <a:r>
              <a:rPr lang="en-US" sz="5800" dirty="0" err="1"/>
              <a:t>nǚ</a:t>
            </a:r>
            <a:endParaRPr lang="en-US" sz="5800" dirty="0"/>
          </a:p>
          <a:p>
            <a:pPr marL="45720" indent="0">
              <a:buNone/>
            </a:pPr>
            <a:r>
              <a:rPr lang="zh-CN" altLang="en-US" sz="5800" dirty="0"/>
              <a:t>                           </a:t>
            </a:r>
            <a:endParaRPr lang="en-US" altLang="zh-CN" sz="5800" dirty="0"/>
          </a:p>
          <a:p>
            <a:pPr marL="45720" indent="0">
              <a:buNone/>
            </a:pPr>
            <a:r>
              <a:rPr lang="en-US" altLang="zh-CN" sz="5800" dirty="0"/>
              <a:t>                           </a:t>
            </a:r>
            <a:r>
              <a:rPr lang="zh-CN" altLang="en-US" sz="5800" dirty="0"/>
              <a:t>好</a:t>
            </a:r>
            <a:r>
              <a:rPr lang="en-US" sz="5800" dirty="0" err="1"/>
              <a:t>hǎo</a:t>
            </a:r>
            <a:endParaRPr lang="en-US" sz="5800" dirty="0"/>
          </a:p>
          <a:p>
            <a:pPr marL="45720" indent="0">
              <a:buNone/>
            </a:pPr>
            <a:r>
              <a:rPr lang="zh-CN" altLang="en-US" sz="5800" dirty="0"/>
              <a:t>                          </a:t>
            </a:r>
            <a:endParaRPr lang="en-US" altLang="zh-CN" sz="5800" dirty="0"/>
          </a:p>
          <a:p>
            <a:pPr marL="45720" indent="0">
              <a:buNone/>
            </a:pPr>
            <a:r>
              <a:rPr lang="en-US" altLang="zh-CN" sz="5800" dirty="0"/>
              <a:t>                           </a:t>
            </a:r>
            <a:r>
              <a:rPr lang="zh-CN" altLang="en-US" sz="5800" dirty="0"/>
              <a:t>人</a:t>
            </a:r>
            <a:r>
              <a:rPr lang="en-US" sz="5800" dirty="0" err="1"/>
              <a:t>rén</a:t>
            </a:r>
            <a:endParaRPr lang="en-US" sz="5800" dirty="0"/>
          </a:p>
        </p:txBody>
      </p:sp>
      <p:pic>
        <p:nvPicPr>
          <p:cNvPr id="1027" name="Picture 3" descr="C:\FENG\my work\Beginning Chinese1\汉字\人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99" y="5377445"/>
            <a:ext cx="766990" cy="1458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C:\FENG\my work\Beginning Chinese1\汉字\女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295" y="1898649"/>
            <a:ext cx="766990" cy="1490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8" descr="C:\FENG\my work\Beginning Chinese1\汉字\男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504" y="-77627"/>
            <a:ext cx="766990" cy="164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:\FENG\my work\Beginning Chinese1\汉字\好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105" y="3494766"/>
            <a:ext cx="766989" cy="145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5" name="Picture 11" descr="C:\FENG\my work\Beginning Chinese1\素材\侧面人像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895" y="5009259"/>
            <a:ext cx="939932" cy="1884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C:\FENG\my work\Beginning Chinese1\素材\农耕男人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09" y="-152400"/>
            <a:ext cx="1319719" cy="179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7" name="Picture 13" descr="C:\FENG\my work\Beginning Chinese1\素材\女性跪坐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108" y="1611669"/>
            <a:ext cx="1378352" cy="170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C:\FENG\my work\Beginning Chinese1\素材\母亲教子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26" y="3293772"/>
            <a:ext cx="1296039" cy="19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9952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2578998" y="535940"/>
            <a:ext cx="7848600" cy="6036951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45720" indent="0">
              <a:buNone/>
            </a:pPr>
            <a:r>
              <a:rPr lang="zh-CN" altLang="en-US" sz="5400" dirty="0"/>
              <a:t>                              门</a:t>
            </a:r>
            <a:r>
              <a:rPr lang="en-US" sz="5400" dirty="0" err="1"/>
              <a:t>mén</a:t>
            </a:r>
            <a:endParaRPr lang="en-US" sz="5400" dirty="0"/>
          </a:p>
          <a:p>
            <a:pPr marL="45720" indent="0">
              <a:buNone/>
            </a:pPr>
            <a:r>
              <a:rPr lang="en-US" altLang="zh-CN" sz="5400" dirty="0"/>
              <a:t>                         </a:t>
            </a:r>
          </a:p>
          <a:p>
            <a:pPr marL="45720" indent="0">
              <a:buNone/>
            </a:pPr>
            <a:r>
              <a:rPr lang="en-US" altLang="zh-CN" sz="5400" dirty="0"/>
              <a:t>                             </a:t>
            </a:r>
            <a:r>
              <a:rPr lang="zh-CN" altLang="en-US" sz="5400" dirty="0"/>
              <a:t>龙</a:t>
            </a:r>
            <a:r>
              <a:rPr lang="en-US" sz="5400" dirty="0" err="1"/>
              <a:t>lóng</a:t>
            </a:r>
            <a:endParaRPr lang="en-US" sz="5400" dirty="0"/>
          </a:p>
          <a:p>
            <a:pPr marL="45720" indent="0">
              <a:buNone/>
            </a:pPr>
            <a:endParaRPr lang="en-US" altLang="zh-CN" sz="5400" dirty="0"/>
          </a:p>
          <a:p>
            <a:pPr marL="45720" indent="0">
              <a:buNone/>
            </a:pPr>
            <a:r>
              <a:rPr lang="en-US" altLang="zh-CN" sz="5400" dirty="0"/>
              <a:t>             </a:t>
            </a:r>
          </a:p>
          <a:p>
            <a:pPr marL="45720" indent="0">
              <a:buNone/>
            </a:pPr>
            <a:r>
              <a:rPr lang="en-US" altLang="zh-CN" sz="5400" dirty="0"/>
              <a:t>                             </a:t>
            </a:r>
            <a:r>
              <a:rPr lang="zh-CN" altLang="en-US" sz="5400" dirty="0"/>
              <a:t>山</a:t>
            </a:r>
            <a:r>
              <a:rPr lang="en-US" sz="5400" dirty="0" err="1"/>
              <a:t>shān</a:t>
            </a:r>
            <a:endParaRPr lang="en-US" sz="5400" dirty="0"/>
          </a:p>
          <a:p>
            <a:pPr marL="45720" indent="0">
              <a:buNone/>
            </a:pPr>
            <a:r>
              <a:rPr lang="zh-CN" altLang="en-US" sz="5400" dirty="0"/>
              <a:t>                               </a:t>
            </a:r>
            <a:endParaRPr lang="en-US" altLang="zh-CN" sz="5400" dirty="0"/>
          </a:p>
          <a:p>
            <a:pPr marL="45720" indent="0">
              <a:buNone/>
            </a:pPr>
            <a:r>
              <a:rPr lang="en-US" altLang="zh-CN" sz="5400" dirty="0"/>
              <a:t>                             </a:t>
            </a:r>
            <a:r>
              <a:rPr lang="zh-CN" altLang="en-US" sz="5400" dirty="0"/>
              <a:t>月</a:t>
            </a:r>
            <a:r>
              <a:rPr lang="en-US" sz="5400" dirty="0" err="1"/>
              <a:t>yuè</a:t>
            </a:r>
            <a:endParaRPr lang="en-US" sz="5400" dirty="0"/>
          </a:p>
          <a:p>
            <a:endParaRPr lang="en-US" dirty="0"/>
          </a:p>
        </p:txBody>
      </p:sp>
      <p:pic>
        <p:nvPicPr>
          <p:cNvPr id="4" name="Picture 2" descr="C:\FENG\my work\Beginning Chinese1\汉字\龙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50" y="1613369"/>
            <a:ext cx="1077881" cy="2170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C:\FENG\my work\Beginning Chinese1\汉字\山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2152" y="3783709"/>
            <a:ext cx="1120692" cy="1263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C:\FENG\my work\Beginning Chinese1\汉字\月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7178" y="5046712"/>
            <a:ext cx="107828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9" descr="C:\FENG\my work\Beginning Chinese1\汉字\门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164" y="0"/>
            <a:ext cx="1119867" cy="1613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5" descr="C:\FENG\my work\Beginning Chinese1\素材\月亮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998" y="5400535"/>
            <a:ext cx="1753472" cy="116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7" descr="C:\FENG\my work\Beginning Chinese1\素材\龙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0864" y="1985590"/>
            <a:ext cx="1469740" cy="205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4" descr="C:\FENG\my work\Beginning Chinese1\素材\山2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886" y="4038601"/>
            <a:ext cx="1766718" cy="1325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https://timgsa.baidu.com/timg?image&amp;quality=80&amp;size=b9999_10000&amp;sec=1603355859288&amp;di=3b20a90b86ff7a7f958be822fa8c7057&amp;imgtype=0&amp;src=http%3A%2F%2Fhbimg.b0.upaiyun.com%2F82273d81202189aafe50b8ad068d35684cd6091c2a008-5jj7gn_fw658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18" t="7649" r="13405" b="2803"/>
          <a:stretch/>
        </p:blipFill>
        <p:spPr bwMode="auto">
          <a:xfrm>
            <a:off x="2505988" y="117303"/>
            <a:ext cx="2008568" cy="1683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7296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479376" y="980728"/>
            <a:ext cx="11017224" cy="5616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271286" y="1135436"/>
            <a:ext cx="76688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Recognize characters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矩形 1"/>
          <p:cNvSpPr/>
          <p:nvPr/>
        </p:nvSpPr>
        <p:spPr>
          <a:xfrm rot="20947965">
            <a:off x="4637660" y="2211685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 rot="947257">
            <a:off x="5787507" y="3267033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 rot="20947965">
            <a:off x="3027246" y="3907450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 rot="574767">
            <a:off x="4573255" y="3809640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 rot="20947965">
            <a:off x="4668222" y="5168552"/>
            <a:ext cx="14158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 rot="788089">
            <a:off x="5858049" y="4300644"/>
            <a:ext cx="1373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 rot="20947965">
            <a:off x="7337370" y="3495099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473225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1402" y="836712"/>
            <a:ext cx="8229600" cy="4389120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微软雅黑" pitchFamily="34" charset="-122"/>
                <a:ea typeface="微软雅黑" pitchFamily="34" charset="-122"/>
              </a:rPr>
              <a:t>Text  1</a:t>
            </a:r>
          </a:p>
        </p:txBody>
      </p:sp>
      <p:pic>
        <p:nvPicPr>
          <p:cNvPr id="7" name="Unknown-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423592" y="4509120"/>
            <a:ext cx="3215328" cy="214140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8" name="Shape 248"/>
          <p:cNvSpPr/>
          <p:nvPr/>
        </p:nvSpPr>
        <p:spPr>
          <a:xfrm>
            <a:off x="6888088" y="4466538"/>
            <a:ext cx="5400600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N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你好</a:t>
            </a:r>
            <a:r>
              <a:rPr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  <a:r>
              <a:rPr lang="en-US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     </a:t>
            </a: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Hello</a:t>
            </a:r>
            <a:r>
              <a:rPr lang="zh-CN" altLang="en-US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  <a:endParaRPr lang="en-US" sz="2800" dirty="0">
              <a:solidFill>
                <a:srgbClr val="5B58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venir Medium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N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</a:t>
            </a:r>
            <a:r>
              <a:rPr lang="zh-CN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你好</a:t>
            </a:r>
            <a:r>
              <a:rPr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  <a:r>
              <a:rPr lang="en-US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     </a:t>
            </a: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Hello</a:t>
            </a:r>
            <a:r>
              <a:rPr lang="zh-CN" altLang="en-US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  <a:endParaRPr sz="2800" dirty="0">
              <a:solidFill>
                <a:srgbClr val="5B5854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venir Medium"/>
            </a:endParaRPr>
          </a:p>
        </p:txBody>
      </p:sp>
      <p:pic>
        <p:nvPicPr>
          <p:cNvPr id="9" name="Picture 3" descr="C:\Users\Administrator\Desktop\20141221_095726.jpg"/>
          <p:cNvPicPr>
            <a:picLocks noChangeAspect="1" noChangeArrowheads="1"/>
          </p:cNvPicPr>
          <p:nvPr/>
        </p:nvPicPr>
        <p:blipFill>
          <a:blip r:embed="rId3" cstate="screen">
            <a:lum bright="10000"/>
          </a:blip>
          <a:srcRect/>
          <a:stretch>
            <a:fillRect/>
          </a:stretch>
        </p:blipFill>
        <p:spPr bwMode="auto">
          <a:xfrm>
            <a:off x="1991545" y="1974762"/>
            <a:ext cx="8143875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6772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95400" y="836712"/>
            <a:ext cx="10657184" cy="56886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3472" y="908720"/>
            <a:ext cx="9865096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声母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Initials  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b     p     m     f     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d     t      n      l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g     k      h</a:t>
            </a: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韵母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Finals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  ɑ</a:t>
            </a:r>
            <a:r>
              <a:rPr lang="zh-CN" altLang="en-US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o</a:t>
            </a:r>
            <a:r>
              <a:rPr lang="zh-CN" altLang="en-US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e     </a:t>
            </a:r>
            <a:r>
              <a:rPr lang="en-US" altLang="zh-CN" sz="3200" dirty="0" err="1">
                <a:latin typeface="Arial"/>
                <a:ea typeface="微软雅黑"/>
                <a:cs typeface="方正苏新诗柳楷简体-yolan" panose="02000000000000000000" pitchFamily="2" charset="-122"/>
              </a:rPr>
              <a:t>i</a:t>
            </a:r>
            <a:r>
              <a:rPr lang="zh-CN" altLang="en-US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u  </a:t>
            </a:r>
            <a:r>
              <a:rPr lang="zh-CN" altLang="en-US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</a:t>
            </a: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ü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</a:t>
            </a:r>
            <a:r>
              <a:rPr lang="en-US" altLang="zh-CN" sz="3200" dirty="0" err="1"/>
              <a:t>i</a:t>
            </a:r>
            <a:r>
              <a:rPr lang="zh-CN" altLang="en-US" sz="3200" dirty="0"/>
              <a:t>     </a:t>
            </a:r>
            <a:r>
              <a:rPr lang="en-US" altLang="zh-CN" sz="3200" dirty="0" err="1"/>
              <a:t>ei</a:t>
            </a:r>
            <a:r>
              <a:rPr lang="zh-CN" altLang="en-US" sz="3200" dirty="0"/>
              <a:t>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</a:t>
            </a:r>
            <a:r>
              <a:rPr lang="en-US" altLang="zh-CN" sz="3200" dirty="0" err="1"/>
              <a:t>o</a:t>
            </a:r>
            <a:r>
              <a:rPr lang="zh-CN" altLang="en-US" sz="3200" dirty="0"/>
              <a:t>   </a:t>
            </a:r>
            <a:r>
              <a:rPr lang="en-US" altLang="zh-CN" sz="3200" dirty="0" err="1"/>
              <a:t>ou</a:t>
            </a:r>
            <a:r>
              <a:rPr lang="en-US" altLang="zh-CN" sz="3200" dirty="0"/>
              <a:t>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</a:t>
            </a:r>
            <a:r>
              <a:rPr lang="en-US" altLang="zh-CN" sz="3200" dirty="0" err="1"/>
              <a:t>n</a:t>
            </a:r>
            <a:r>
              <a:rPr lang="zh-CN" altLang="en-US" sz="3200" dirty="0"/>
              <a:t>   </a:t>
            </a:r>
            <a:r>
              <a:rPr lang="en-US" altLang="zh-CN" sz="3200" dirty="0" err="1"/>
              <a:t>en</a:t>
            </a:r>
            <a:r>
              <a:rPr lang="en-US" altLang="zh-CN" sz="3200" dirty="0"/>
              <a:t> 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3200" dirty="0">
                <a:cs typeface="方正苏新诗柳楷简体-yolan" panose="02000000000000000000" pitchFamily="2" charset="-122"/>
              </a:rPr>
              <a:t>     </a:t>
            </a:r>
            <a:r>
              <a:rPr lang="en-US" altLang="zh-CN" sz="3200" dirty="0" err="1">
                <a:cs typeface="方正苏新诗柳楷简体-yolan" panose="02000000000000000000" pitchFamily="2" charset="-122"/>
              </a:rPr>
              <a:t>ɑ</a:t>
            </a:r>
            <a:r>
              <a:rPr lang="en-US" altLang="zh-CN" sz="3200" dirty="0" err="1"/>
              <a:t>ng</a:t>
            </a:r>
            <a:r>
              <a:rPr lang="zh-CN" altLang="en-US" sz="3200" dirty="0"/>
              <a:t>   </a:t>
            </a:r>
            <a:r>
              <a:rPr lang="en-US" altLang="zh-CN" sz="3200" dirty="0" err="1"/>
              <a:t>eng</a:t>
            </a:r>
            <a:r>
              <a:rPr lang="en-US" altLang="zh-CN" sz="3200" dirty="0"/>
              <a:t>   </a:t>
            </a:r>
            <a:r>
              <a:rPr lang="en-US" altLang="zh-CN" sz="3200" dirty="0" err="1"/>
              <a:t>ong</a:t>
            </a:r>
            <a:r>
              <a:rPr lang="en-US" altLang="zh-CN" sz="3200" dirty="0"/>
              <a:t>    in</a:t>
            </a:r>
            <a:r>
              <a:rPr lang="zh-CN" altLang="en-US" sz="3200" dirty="0"/>
              <a:t>   </a:t>
            </a:r>
            <a:r>
              <a:rPr lang="en-US" altLang="zh-CN" sz="3200" dirty="0" err="1"/>
              <a:t>ing</a:t>
            </a:r>
            <a:r>
              <a:rPr lang="en-US" altLang="zh-CN" sz="3200" dirty="0"/>
              <a:t>   </a:t>
            </a:r>
            <a:r>
              <a:rPr lang="en-US" altLang="zh-CN" sz="3200" dirty="0" err="1"/>
              <a:t>er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1-1-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660" end="42000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3963" y="3395176"/>
            <a:ext cx="609600" cy="609600"/>
          </a:xfrm>
          <a:prstGeom prst="rect">
            <a:avLst/>
          </a:prstGeom>
        </p:spPr>
      </p:pic>
      <p:pic>
        <p:nvPicPr>
          <p:cNvPr id="7" name="1-1-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571" end="1146.12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3963" y="515719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88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1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85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1402" y="836712"/>
            <a:ext cx="8229600" cy="4389120"/>
          </a:xfrm>
        </p:spPr>
        <p:txBody>
          <a:bodyPr>
            <a:normAutofit/>
          </a:bodyPr>
          <a:lstStyle/>
          <a:p>
            <a:r>
              <a:rPr lang="en-US" altLang="zh-CN" sz="5400" dirty="0">
                <a:latin typeface="微软雅黑" pitchFamily="34" charset="-122"/>
                <a:ea typeface="微软雅黑" pitchFamily="34" charset="-122"/>
              </a:rPr>
              <a:t>Text  1</a:t>
            </a:r>
          </a:p>
        </p:txBody>
      </p:sp>
      <p:pic>
        <p:nvPicPr>
          <p:cNvPr id="7" name="Unknown-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715884" y="4277932"/>
            <a:ext cx="2943400" cy="196030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8" name="Shape 248"/>
          <p:cNvSpPr/>
          <p:nvPr/>
        </p:nvSpPr>
        <p:spPr>
          <a:xfrm>
            <a:off x="4931326" y="4277932"/>
            <a:ext cx="5845194" cy="22265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叫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。你叫什么名字？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…,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，叫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1859360" y="1849117"/>
            <a:ext cx="8424936" cy="230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48730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623392" y="692696"/>
            <a:ext cx="10873208" cy="5870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Hello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  王    方方。     你叫    什么   名字？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My name is Wang Fangfang. What’s your name?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My  family name is Lin. My name is Lin Mu.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4521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2279576" y="692696"/>
            <a:ext cx="8388424" cy="49196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  王    方方。     你叫    什么   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26396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2279576" y="692697"/>
            <a:ext cx="8388424" cy="43040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王    方   方。           你叫什么名字？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5573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2261485" y="1412776"/>
            <a:ext cx="8388424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王    方   方。           你叫什么名字？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75594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2261485" y="1412776"/>
            <a:ext cx="8388424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我叫王方方。你叫什么名字？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我姓林， 叫林木。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09373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055440" y="908720"/>
            <a:ext cx="10297144" cy="561662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05412" y="1495100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279703" y="3011619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845571" y="1484212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143673" y="1495100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4593817" y="1484212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2857039" y="3011619"/>
            <a:ext cx="1373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2931889" y="4166288"/>
            <a:ext cx="826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5859642" y="1484212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14" name="矩形 13"/>
          <p:cNvSpPr/>
          <p:nvPr/>
        </p:nvSpPr>
        <p:spPr>
          <a:xfrm>
            <a:off x="3606885" y="4192345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2362880" y="4192345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4686543" y="4192345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17" name="矩形 16"/>
          <p:cNvSpPr/>
          <p:nvPr/>
        </p:nvSpPr>
        <p:spPr>
          <a:xfrm>
            <a:off x="2363882" y="4994676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3606788" y="5027877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4642137" y="5042510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20" name="矩形 19"/>
          <p:cNvSpPr/>
          <p:nvPr/>
        </p:nvSpPr>
        <p:spPr>
          <a:xfrm>
            <a:off x="2940744" y="5042510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1462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/>
      <p:bldP spid="13" grpId="0"/>
      <p:bldP spid="15" grpId="0"/>
      <p:bldP spid="16" grpId="0"/>
      <p:bldP spid="17" grpId="0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1989549" y="1556791"/>
            <a:ext cx="8388424" cy="48426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hǎo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míngzi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  王    方方。     你叫    什么   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ì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jiào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07368" y="1826688"/>
            <a:ext cx="11449272" cy="48426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055440" y="332656"/>
            <a:ext cx="8229600" cy="1128006"/>
          </a:xfrm>
        </p:spPr>
        <p:txBody>
          <a:bodyPr/>
          <a:lstStyle/>
          <a:p>
            <a:r>
              <a:rPr lang="en-US" altLang="zh-CN" b="1" dirty="0"/>
              <a:t>Review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85556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248"/>
          <p:cNvSpPr/>
          <p:nvPr/>
        </p:nvSpPr>
        <p:spPr>
          <a:xfrm>
            <a:off x="2135560" y="2446373"/>
            <a:ext cx="8388424" cy="37654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35719" tIns="35719" rIns="35719" bIns="35719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</a:p>
          <a:p>
            <a:pPr>
              <a:lnSpc>
                <a:spcPct val="125000"/>
              </a:lnSpc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好！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Wáng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Fāngfāng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 叫       王    方方。     你叫    什么   名字？</a:t>
            </a:r>
            <a:endParaRPr 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       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Lín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  姓    林， 叫    林  木。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847528" y="1988840"/>
            <a:ext cx="8460940" cy="46805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989549" y="590937"/>
            <a:ext cx="8229600" cy="1128006"/>
          </a:xfrm>
        </p:spPr>
        <p:txBody>
          <a:bodyPr/>
          <a:lstStyle/>
          <a:p>
            <a:r>
              <a:rPr lang="en-US" altLang="zh-CN" b="1" dirty="0"/>
              <a:t>Review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98495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1199456" y="836712"/>
            <a:ext cx="10238143" cy="583264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2405412" y="1495100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7" name="矩形 6"/>
          <p:cNvSpPr/>
          <p:nvPr/>
        </p:nvSpPr>
        <p:spPr>
          <a:xfrm>
            <a:off x="2402028" y="3011619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zh-CN" altLang="en-US" sz="3200" dirty="0"/>
          </a:p>
        </p:txBody>
      </p:sp>
      <p:sp>
        <p:nvSpPr>
          <p:cNvPr id="8" name="矩形 7"/>
          <p:cNvSpPr/>
          <p:nvPr/>
        </p:nvSpPr>
        <p:spPr>
          <a:xfrm>
            <a:off x="3845571" y="1484212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endParaRPr lang="zh-CN" altLang="en-US" sz="3200" dirty="0"/>
          </a:p>
        </p:txBody>
      </p:sp>
      <p:sp>
        <p:nvSpPr>
          <p:cNvPr id="9" name="矩形 8"/>
          <p:cNvSpPr/>
          <p:nvPr/>
        </p:nvSpPr>
        <p:spPr>
          <a:xfrm>
            <a:off x="3143673" y="1495100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  <p:sp>
        <p:nvSpPr>
          <p:cNvPr id="10" name="矩形 9"/>
          <p:cNvSpPr/>
          <p:nvPr/>
        </p:nvSpPr>
        <p:spPr>
          <a:xfrm>
            <a:off x="4593817" y="1484212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1" name="矩形 10"/>
          <p:cNvSpPr/>
          <p:nvPr/>
        </p:nvSpPr>
        <p:spPr>
          <a:xfrm>
            <a:off x="3071781" y="3011619"/>
            <a:ext cx="13738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名字</a:t>
            </a:r>
            <a:endParaRPr lang="zh-CN" altLang="en-US" sz="3200" dirty="0"/>
          </a:p>
        </p:txBody>
      </p:sp>
      <p:sp>
        <p:nvSpPr>
          <p:cNvPr id="12" name="矩形 11"/>
          <p:cNvSpPr/>
          <p:nvPr/>
        </p:nvSpPr>
        <p:spPr>
          <a:xfrm>
            <a:off x="2972058" y="4166288"/>
            <a:ext cx="82682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</a:t>
            </a:r>
            <a:endParaRPr lang="zh-CN" altLang="en-US" sz="3200" dirty="0"/>
          </a:p>
        </p:txBody>
      </p:sp>
      <p:sp>
        <p:nvSpPr>
          <p:cNvPr id="13" name="矩形 12"/>
          <p:cNvSpPr/>
          <p:nvPr/>
        </p:nvSpPr>
        <p:spPr>
          <a:xfrm>
            <a:off x="5859642" y="1484212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14" name="矩形 13"/>
          <p:cNvSpPr/>
          <p:nvPr/>
        </p:nvSpPr>
        <p:spPr>
          <a:xfrm>
            <a:off x="3606885" y="4192345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5" name="矩形 14"/>
          <p:cNvSpPr/>
          <p:nvPr/>
        </p:nvSpPr>
        <p:spPr>
          <a:xfrm>
            <a:off x="2362880" y="4192345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16" name="矩形 15"/>
          <p:cNvSpPr/>
          <p:nvPr/>
        </p:nvSpPr>
        <p:spPr>
          <a:xfrm>
            <a:off x="4686543" y="4192345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17" name="矩形 16"/>
          <p:cNvSpPr/>
          <p:nvPr/>
        </p:nvSpPr>
        <p:spPr>
          <a:xfrm>
            <a:off x="2363882" y="4994676"/>
            <a:ext cx="56800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</a:t>
            </a:r>
            <a:endParaRPr lang="zh-CN" altLang="en-US" sz="3200" dirty="0"/>
          </a:p>
        </p:txBody>
      </p:sp>
      <p:sp>
        <p:nvSpPr>
          <p:cNvPr id="18" name="矩形 17"/>
          <p:cNvSpPr/>
          <p:nvPr/>
        </p:nvSpPr>
        <p:spPr>
          <a:xfrm>
            <a:off x="3606788" y="5027877"/>
            <a:ext cx="11215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zh-CN" altLang="en-US" sz="3200" dirty="0"/>
          </a:p>
        </p:txBody>
      </p:sp>
      <p:sp>
        <p:nvSpPr>
          <p:cNvPr id="19" name="矩形 18"/>
          <p:cNvSpPr/>
          <p:nvPr/>
        </p:nvSpPr>
        <p:spPr>
          <a:xfrm>
            <a:off x="4642137" y="5042510"/>
            <a:ext cx="9361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/>
              <a:t>？</a:t>
            </a:r>
          </a:p>
        </p:txBody>
      </p:sp>
      <p:sp>
        <p:nvSpPr>
          <p:cNvPr id="20" name="矩形 19"/>
          <p:cNvSpPr/>
          <p:nvPr/>
        </p:nvSpPr>
        <p:spPr>
          <a:xfrm>
            <a:off x="2972058" y="4984229"/>
            <a:ext cx="9169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9764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8" grpId="0"/>
      <p:bldP spid="12" grpId="0"/>
      <p:bldP spid="13" grpId="0"/>
      <p:bldP spid="15" grpId="0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528" y="696870"/>
            <a:ext cx="8229600" cy="59004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Practice the tones</a:t>
            </a:r>
          </a:p>
          <a:p>
            <a:pPr>
              <a:buNone/>
            </a:pP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6335292" y="1913066"/>
            <a:ext cx="5737371" cy="4614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ā-á-ǎ-à 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ō-ó-ǒ-ò      ē-é-ě-è 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yī-yí-yǐ-yì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wū-wú-wǔ-wù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yū-yú-yǔ-yù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55   </a:t>
            </a:r>
            <a:r>
              <a:rPr lang="zh-CN" altLang="en-US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ā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ō   ē      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yī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wū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yū</a:t>
            </a:r>
            <a:endParaRPr lang="en-US" altLang="zh-CN" sz="2500" dirty="0">
              <a:solidFill>
                <a:schemeClr val="tx1">
                  <a:lumMod val="75000"/>
                  <a:lumOff val="25000"/>
                </a:schemeClr>
              </a:solidFill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35  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á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ó   é      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yí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wú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yú</a:t>
            </a:r>
            <a:endParaRPr lang="en-US" altLang="zh-CN" sz="2500" dirty="0"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214 (211)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ǎ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ǒ  ě   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yǐ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wǔ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yǔ</a:t>
            </a:r>
            <a:endParaRPr lang="en-US" altLang="zh-CN" sz="2500" dirty="0">
              <a:latin typeface="Arial"/>
              <a:ea typeface="微软雅黑"/>
              <a:sym typeface="Arial"/>
            </a:endParaRPr>
          </a:p>
          <a:p>
            <a:pPr marL="457200" indent="-457200">
              <a:lnSpc>
                <a:spcPct val="120000"/>
              </a:lnSpc>
              <a:spcBef>
                <a:spcPct val="0"/>
              </a:spcBef>
              <a:buFont typeface="+mj-ea"/>
              <a:buAutoNum type="circleNumDbPlain"/>
            </a:pPr>
            <a:r>
              <a:rPr lang="en-US" altLang="zh-CN" sz="2500" dirty="0">
                <a:latin typeface="Arial"/>
                <a:ea typeface="微软雅黑"/>
                <a:cs typeface="方正苏新诗柳楷简体-yolan" panose="02000000000000000000" pitchFamily="2" charset="-122"/>
              </a:rPr>
              <a:t>51   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sym typeface="Arial"/>
              </a:rPr>
              <a:t>à 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ò   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è          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yì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wù</a:t>
            </a:r>
            <a:r>
              <a:rPr lang="en-US" altLang="zh-CN" sz="25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 </a:t>
            </a:r>
            <a:r>
              <a:rPr lang="en-US" altLang="zh-CN" sz="25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yù</a:t>
            </a: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742950" indent="-742950">
              <a:lnSpc>
                <a:spcPct val="125000"/>
              </a:lnSpc>
              <a:buFont typeface="+mj-ea"/>
              <a:buAutoNum type="circleNumDbPlain"/>
              <a:defRPr/>
            </a:pPr>
            <a:endParaRPr lang="en-US" altLang="zh-CN" sz="25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  <a:p>
            <a:pPr marL="0" indent="0">
              <a:lnSpc>
                <a:spcPct val="100000"/>
              </a:lnSpc>
              <a:buNone/>
              <a:defRPr/>
            </a:pPr>
            <a:endParaRPr lang="en-US" altLang="zh-CN" sz="3600" dirty="0">
              <a:latin typeface="Arial"/>
              <a:ea typeface="微软雅黑"/>
              <a:cs typeface="方正苏新诗柳楷简体-yolan" panose="02000000000000000000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919537" y="1754870"/>
            <a:ext cx="4255945" cy="4910744"/>
            <a:chOff x="395536" y="1754870"/>
            <a:chExt cx="4255945" cy="4910744"/>
          </a:xfrm>
        </p:grpSpPr>
        <p:grpSp>
          <p:nvGrpSpPr>
            <p:cNvPr id="38" name="组合 37"/>
            <p:cNvGrpSpPr/>
            <p:nvPr/>
          </p:nvGrpSpPr>
          <p:grpSpPr>
            <a:xfrm>
              <a:off x="395536" y="1754870"/>
              <a:ext cx="4255945" cy="4910744"/>
              <a:chOff x="395536" y="1754870"/>
              <a:chExt cx="4255945" cy="4910744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395536" y="1754870"/>
                <a:ext cx="3798985" cy="4910744"/>
                <a:chOff x="2245463" y="1569076"/>
                <a:chExt cx="4162870" cy="5219517"/>
              </a:xfrm>
            </p:grpSpPr>
            <p:grpSp>
              <p:nvGrpSpPr>
                <p:cNvPr id="6" name="组合 5"/>
                <p:cNvGrpSpPr/>
                <p:nvPr/>
              </p:nvGrpSpPr>
              <p:grpSpPr>
                <a:xfrm>
                  <a:off x="2245463" y="1747251"/>
                  <a:ext cx="4162870" cy="4872199"/>
                  <a:chOff x="0" y="0"/>
                  <a:chExt cx="1718268" cy="1588178"/>
                </a:xfrm>
              </p:grpSpPr>
              <p:cxnSp>
                <p:nvCxnSpPr>
                  <p:cNvPr id="11" name="直接连接符 10"/>
                  <p:cNvCxnSpPr>
                    <a:cxnSpLocks/>
                  </p:cNvCxnSpPr>
                  <p:nvPr/>
                </p:nvCxnSpPr>
                <p:spPr>
                  <a:xfrm>
                    <a:off x="0" y="0"/>
                    <a:ext cx="685799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2" name="直接连接符 11"/>
                  <p:cNvCxnSpPr>
                    <a:cxnSpLocks/>
                  </p:cNvCxnSpPr>
                  <p:nvPr/>
                </p:nvCxnSpPr>
                <p:spPr>
                  <a:xfrm>
                    <a:off x="0" y="0"/>
                    <a:ext cx="685165" cy="69342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3" name="直接连接符 12"/>
                  <p:cNvCxnSpPr>
                    <a:cxnSpLocks/>
                  </p:cNvCxnSpPr>
                  <p:nvPr/>
                </p:nvCxnSpPr>
                <p:spPr>
                  <a:xfrm flipV="1">
                    <a:off x="0" y="301450"/>
                    <a:ext cx="914399" cy="39624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4" name="直接连接符 13"/>
                  <p:cNvCxnSpPr>
                    <a:cxnSpLocks/>
                  </p:cNvCxnSpPr>
                  <p:nvPr/>
                </p:nvCxnSpPr>
                <p:spPr>
                  <a:xfrm>
                    <a:off x="914400" y="0"/>
                    <a:ext cx="572135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5" name="直接连接符 14"/>
                  <p:cNvCxnSpPr>
                    <a:cxnSpLocks/>
                  </p:cNvCxnSpPr>
                  <p:nvPr/>
                </p:nvCxnSpPr>
                <p:spPr>
                  <a:xfrm flipV="1">
                    <a:off x="1145512" y="90074"/>
                    <a:ext cx="319861" cy="104445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16" name="直接连接符 15"/>
                  <p:cNvCxnSpPr>
                    <a:cxnSpLocks/>
                  </p:cNvCxnSpPr>
                  <p:nvPr/>
                </p:nvCxnSpPr>
                <p:spPr>
                  <a:xfrm>
                    <a:off x="0" y="1090246"/>
                    <a:ext cx="457200" cy="49530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7" name="直接连接符 16"/>
                  <p:cNvCxnSpPr>
                    <a:cxnSpLocks/>
                  </p:cNvCxnSpPr>
                  <p:nvPr/>
                </p:nvCxnSpPr>
                <p:spPr>
                  <a:xfrm>
                    <a:off x="457200" y="1584877"/>
                    <a:ext cx="553803" cy="328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8" name="直接连接符 17"/>
                  <p:cNvCxnSpPr>
                    <a:cxnSpLocks/>
                  </p:cNvCxnSpPr>
                  <p:nvPr/>
                </p:nvCxnSpPr>
                <p:spPr>
                  <a:xfrm>
                    <a:off x="1602712" y="79381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19" name="直接连接符 18"/>
                  <p:cNvCxnSpPr>
                    <a:cxnSpLocks/>
                  </p:cNvCxnSpPr>
                  <p:nvPr/>
                </p:nvCxnSpPr>
                <p:spPr>
                  <a:xfrm>
                    <a:off x="1602712" y="1582615"/>
                    <a:ext cx="114300" cy="635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0" name="直接连接符 19"/>
                  <p:cNvCxnSpPr>
                    <a:cxnSpLocks/>
                  </p:cNvCxnSpPr>
                  <p:nvPr/>
                </p:nvCxnSpPr>
                <p:spPr>
                  <a:xfrm>
                    <a:off x="1718268" y="0"/>
                    <a:ext cx="0" cy="158496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1" name="直接连接符 20"/>
                  <p:cNvCxnSpPr>
                    <a:cxnSpLocks/>
                  </p:cNvCxnSpPr>
                  <p:nvPr/>
                </p:nvCxnSpPr>
                <p:spPr>
                  <a:xfrm>
                    <a:off x="1602712" y="0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2" name="直接连接符 21"/>
                  <p:cNvCxnSpPr>
                    <a:cxnSpLocks/>
                  </p:cNvCxnSpPr>
                  <p:nvPr/>
                </p:nvCxnSpPr>
                <p:spPr>
                  <a:xfrm>
                    <a:off x="1602712" y="39690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3" name="直接连接符 22"/>
                  <p:cNvCxnSpPr>
                    <a:cxnSpLocks/>
                  </p:cNvCxnSpPr>
                  <p:nvPr/>
                </p:nvCxnSpPr>
                <p:spPr>
                  <a:xfrm>
                    <a:off x="1602712" y="1190729"/>
                    <a:ext cx="114300" cy="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24" name="直接连接符 23"/>
                  <p:cNvCxnSpPr>
                    <a:cxnSpLocks/>
                    <a:stCxn id="8" idx="2"/>
                  </p:cNvCxnSpPr>
                  <p:nvPr/>
                </p:nvCxnSpPr>
                <p:spPr>
                  <a:xfrm>
                    <a:off x="787073" y="814595"/>
                    <a:ext cx="698827" cy="674068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25" name="直接连接符 24"/>
                  <p:cNvCxnSpPr>
                    <a:cxnSpLocks/>
                  </p:cNvCxnSpPr>
                  <p:nvPr/>
                </p:nvCxnSpPr>
                <p:spPr>
                  <a:xfrm>
                    <a:off x="1361776" y="1579528"/>
                    <a:ext cx="197522" cy="3087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triangle" w="med" len="med"/>
                  </a:ln>
                </p:spPr>
              </p:cxnSp>
              <p:cxnSp>
                <p:nvCxnSpPr>
                  <p:cNvPr id="45" name="直接连接符 44"/>
                  <p:cNvCxnSpPr>
                    <a:cxnSpLocks/>
                  </p:cNvCxnSpPr>
                  <p:nvPr/>
                </p:nvCxnSpPr>
                <p:spPr>
                  <a:xfrm>
                    <a:off x="457199" y="1584898"/>
                    <a:ext cx="553803" cy="3280"/>
                  </a:xfrm>
                  <a:prstGeom prst="line">
                    <a:avLst/>
                  </a:prstGeom>
                  <a:ln w="9525" cap="flat" cmpd="sng">
                    <a:solidFill>
                      <a:srgbClr val="000000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sp>
              <p:nvSpPr>
                <p:cNvPr id="7" name="文本框 6"/>
                <p:cNvSpPr txBox="1"/>
                <p:nvPr/>
              </p:nvSpPr>
              <p:spPr>
                <a:xfrm>
                  <a:off x="3720081" y="1569076"/>
                  <a:ext cx="1102769" cy="39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1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55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8" name="文本框 7"/>
                <p:cNvSpPr txBox="1"/>
                <p:nvPr/>
              </p:nvSpPr>
              <p:spPr>
                <a:xfrm>
                  <a:off x="3539400" y="3853706"/>
                  <a:ext cx="1225829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4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51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9" name="文本框 8"/>
                <p:cNvSpPr txBox="1"/>
                <p:nvPr/>
              </p:nvSpPr>
              <p:spPr>
                <a:xfrm>
                  <a:off x="4374314" y="2306391"/>
                  <a:ext cx="1116588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 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35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10" name="文本框 9"/>
                <p:cNvSpPr txBox="1"/>
                <p:nvPr/>
              </p:nvSpPr>
              <p:spPr>
                <a:xfrm>
                  <a:off x="4782059" y="3666529"/>
                  <a:ext cx="1203518" cy="392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214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453713" y="6396038"/>
                  <a:ext cx="1202066" cy="39255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3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（</a:t>
                  </a:r>
                  <a:r>
                    <a:rPr lang="en-US" altLang="zh-CN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211</a:t>
                  </a:r>
                  <a:r>
                    <a:rPr lang="zh-CN" altLang="en-US" b="1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）</a:t>
                  </a:r>
                </a:p>
              </p:txBody>
            </p:sp>
          </p:grpSp>
          <p:sp>
            <p:nvSpPr>
              <p:cNvPr id="33" name="文本框 32"/>
              <p:cNvSpPr txBox="1"/>
              <p:nvPr/>
            </p:nvSpPr>
            <p:spPr>
              <a:xfrm>
                <a:off x="4187562" y="1754870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文本框 33"/>
              <p:cNvSpPr txBox="1"/>
              <p:nvPr/>
            </p:nvSpPr>
            <p:spPr>
              <a:xfrm>
                <a:off x="4187562" y="2883441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4209881" y="3992124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文本框 35"/>
              <p:cNvSpPr txBox="1"/>
              <p:nvPr/>
            </p:nvSpPr>
            <p:spPr>
              <a:xfrm>
                <a:off x="4248536" y="5174651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>
                <a:off x="4192552" y="6250402"/>
                <a:ext cx="40294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41" name="直接连接符 40"/>
            <p:cNvCxnSpPr>
              <a:cxnSpLocks/>
            </p:cNvCxnSpPr>
            <p:nvPr/>
          </p:nvCxnSpPr>
          <p:spPr>
            <a:xfrm flipV="1">
              <a:off x="3458602" y="3045725"/>
              <a:ext cx="480432" cy="630190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>
              <a:cxnSpLocks/>
              <a:endCxn id="10" idx="2"/>
            </p:cNvCxnSpPr>
            <p:nvPr/>
          </p:nvCxnSpPr>
          <p:spPr>
            <a:xfrm flipV="1">
              <a:off x="1416886" y="4097575"/>
              <a:ext cx="1842675" cy="2383809"/>
            </a:xfrm>
            <a:prstGeom prst="line">
              <a:avLst/>
            </a:prstGeom>
            <a:ln w="9525" cap="flat" cmpd="sng" algn="ctr">
              <a:solidFill>
                <a:schemeClr val="dk1"/>
              </a:solidFill>
              <a:prstDash val="dash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</p:grp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pic>
        <p:nvPicPr>
          <p:cNvPr id="56" name="1-1-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2344" y="81186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63555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6"/>
                  </p:tgtEl>
                </p:cond>
              </p:nextCondLst>
            </p:seq>
            <p:audio>
              <p:cMediaNode vol="8000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767408" y="762000"/>
            <a:ext cx="5184576" cy="56388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一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yī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 1 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èr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2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三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sān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3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sì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 4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五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wǔ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</a:t>
            </a:r>
            <a:r>
              <a:rPr lang="en-US" sz="5400" dirty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6096000" y="762000"/>
            <a:ext cx="5760640" cy="6324600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六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liù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6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七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qī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7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八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bā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8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九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jiǔ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9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5000" dirty="0">
                <a:latin typeface="楷体" panose="02010609060101010101" pitchFamily="49" charset="-122"/>
                <a:ea typeface="楷体" panose="02010609060101010101" pitchFamily="49" charset="-122"/>
              </a:rPr>
              <a:t>十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sz="5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shí</a:t>
            </a:r>
            <a:r>
              <a:rPr lang="en-US" sz="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10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7089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517" y="2708920"/>
            <a:ext cx="8229600" cy="1143000"/>
          </a:xfrm>
        </p:spPr>
        <p:txBody>
          <a:bodyPr>
            <a:normAutofit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Words and Text 2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133628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9456" y="260648"/>
            <a:ext cx="8229600" cy="1143000"/>
          </a:xfrm>
        </p:spPr>
        <p:txBody>
          <a:bodyPr/>
          <a:lstStyle/>
          <a:p>
            <a:r>
              <a:rPr lang="en-US" altLang="zh-CN" b="1" dirty="0"/>
              <a:t>Text 2   </a:t>
            </a:r>
            <a:endParaRPr lang="zh-CN" altLang="en-US" b="1" dirty="0"/>
          </a:p>
        </p:txBody>
      </p:sp>
      <p:sp>
        <p:nvSpPr>
          <p:cNvPr id="4" name="圆角矩形 3"/>
          <p:cNvSpPr/>
          <p:nvPr/>
        </p:nvSpPr>
        <p:spPr>
          <a:xfrm>
            <a:off x="695400" y="1556792"/>
            <a:ext cx="10873208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199456" y="1568693"/>
            <a:ext cx="903073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him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she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her</a:t>
            </a:r>
          </a:p>
          <a:p>
            <a:pPr>
              <a:lnSpc>
                <a:spcPct val="125000"/>
              </a:lnSpc>
            </a:pP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他叫什么名字？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他叫林木。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她叫什么名字？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她叫王方方。</a:t>
            </a:r>
          </a:p>
        </p:txBody>
      </p:sp>
      <p:pic>
        <p:nvPicPr>
          <p:cNvPr id="6" name="Picture 3" descr="C:\Users\Administrator\Desktop\20141221_095726.jpg"/>
          <p:cNvPicPr>
            <a:picLocks noChangeAspect="1" noChangeArrowheads="1"/>
          </p:cNvPicPr>
          <p:nvPr/>
        </p:nvPicPr>
        <p:blipFill rotWithShape="1">
          <a:blip r:embed="rId2" cstate="screen">
            <a:lum bright="10000"/>
          </a:blip>
          <a:srcRect r="52253"/>
          <a:stretch/>
        </p:blipFill>
        <p:spPr bwMode="auto">
          <a:xfrm>
            <a:off x="6845813" y="4221088"/>
            <a:ext cx="3888432" cy="2219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62356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343472" y="13659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Text 2   </a:t>
            </a:r>
            <a:endParaRPr lang="zh-CN" altLang="en-US" b="1" dirty="0"/>
          </a:p>
        </p:txBody>
      </p:sp>
      <p:pic>
        <p:nvPicPr>
          <p:cNvPr id="5" name="Picture 1" descr="C:\Users\Administrator\Desktop\20141221_100044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343472" y="1415667"/>
            <a:ext cx="85693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 descr="C:\Users\Administrator\Desktop\20141221_100044.jpg"/>
          <p:cNvPicPr>
            <a:picLocks noChangeAspect="1" noChangeArrowheads="1"/>
          </p:cNvPicPr>
          <p:nvPr/>
        </p:nvPicPr>
        <p:blipFill>
          <a:blip r:embed="rId3">
            <a:lum bright="10000"/>
          </a:blip>
          <a:srcRect/>
          <a:stretch>
            <a:fillRect/>
          </a:stretch>
        </p:blipFill>
        <p:spPr bwMode="auto">
          <a:xfrm>
            <a:off x="1343472" y="3866890"/>
            <a:ext cx="847090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5270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1322784" y="351254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/>
              <a:t>Text 2   </a:t>
            </a:r>
            <a:endParaRPr lang="zh-CN" altLang="en-US" b="1" dirty="0"/>
          </a:p>
        </p:txBody>
      </p:sp>
      <p:pic>
        <p:nvPicPr>
          <p:cNvPr id="5" name="Picture 1" descr="C:\Users\Administrator\Desktop\20141221_100044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322784" y="1731935"/>
            <a:ext cx="8569325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1334726" y="4317187"/>
            <a:ext cx="7344816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——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jiào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sh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én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me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míng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zì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 叫      什么     名字？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jiào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LiúDàshuāng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  叫    刘大双。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356698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Users\Administrator\Desktop\20141221_100044.jpg"/>
          <p:cNvPicPr>
            <a:picLocks noChangeAspect="1" noChangeArrowheads="1"/>
          </p:cNvPicPr>
          <p:nvPr/>
        </p:nvPicPr>
        <p:blipFill>
          <a:blip r:embed="rId2">
            <a:lum bright="10000"/>
          </a:blip>
          <a:srcRect/>
          <a:stretch>
            <a:fillRect/>
          </a:stretch>
        </p:blipFill>
        <p:spPr bwMode="auto">
          <a:xfrm>
            <a:off x="1860550" y="908721"/>
            <a:ext cx="8470900" cy="230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2207568" y="3914311"/>
            <a:ext cx="75608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——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jiào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sh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én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me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míng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zì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？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 叫      什么     名字？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jiào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LiúXiǎoshuāng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——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 叫     刘小双。</a:t>
            </a:r>
            <a:endParaRPr lang="en-US" altLang="zh-CN" sz="28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70605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623392" y="908720"/>
            <a:ext cx="10945216" cy="568863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19536" y="1444421"/>
            <a:ext cx="766885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Words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nín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you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respectful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们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men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我们        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we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你们        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you(pl.)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他们       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they</a:t>
            </a:r>
          </a:p>
          <a:p>
            <a:pPr>
              <a:lnSpc>
                <a:spcPct val="125000"/>
              </a:lnSpc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您好！           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3" descr="C:\Users\Administrator\Desktop\20141221_095726.jpg"/>
          <p:cNvPicPr>
            <a:picLocks noChangeAspect="1" noChangeArrowheads="1"/>
          </p:cNvPicPr>
          <p:nvPr/>
        </p:nvPicPr>
        <p:blipFill rotWithShape="1">
          <a:blip r:embed="rId2" cstate="screen">
            <a:lum bright="10000"/>
          </a:blip>
          <a:srcRect r="52253"/>
          <a:stretch/>
        </p:blipFill>
        <p:spPr bwMode="auto">
          <a:xfrm>
            <a:off x="6045739" y="3573016"/>
            <a:ext cx="4803166" cy="2741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35709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Unknown-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14835" y="2539809"/>
            <a:ext cx="3215328" cy="2141408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42" name="Unknown-filtered.jpeg"/>
          <p:cNvPicPr>
            <a:picLocks noChangeAspect="1"/>
          </p:cNvPicPr>
          <p:nvPr/>
        </p:nvPicPr>
        <p:blipFill>
          <a:blip r:embed="rId3"/>
          <a:srcRect r="12007"/>
          <a:stretch>
            <a:fillRect/>
          </a:stretch>
        </p:blipFill>
        <p:spPr>
          <a:xfrm>
            <a:off x="1919536" y="692696"/>
            <a:ext cx="2736304" cy="1747024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pic>
        <p:nvPicPr>
          <p:cNvPr id="243" name="Unknown-1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1168" y="4636805"/>
            <a:ext cx="2866954" cy="190939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246" name="Shape 246"/>
          <p:cNvSpPr/>
          <p:nvPr/>
        </p:nvSpPr>
        <p:spPr>
          <a:xfrm>
            <a:off x="9465215" y="6453174"/>
            <a:ext cx="179537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 defTabSz="457200">
              <a:defRPr sz="24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lvl1pPr>
          </a:lstStyle>
          <a:p>
            <a:r>
              <a:rPr sz="1687"/>
              <a:t>3</a:t>
            </a:r>
          </a:p>
        </p:txBody>
      </p:sp>
      <p:sp>
        <p:nvSpPr>
          <p:cNvPr id="247" name="Shape 247"/>
          <p:cNvSpPr/>
          <p:nvPr/>
        </p:nvSpPr>
        <p:spPr>
          <a:xfrm>
            <a:off x="2181016" y="2518199"/>
            <a:ext cx="2213748" cy="12801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br>
              <a:rPr lang="en-US" sz="2250" dirty="0"/>
            </a:b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您好</a:t>
            </a:r>
            <a:r>
              <a:rPr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</a:p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你们好</a:t>
            </a:r>
            <a:r>
              <a:rPr sz="2250" dirty="0"/>
              <a:t>！</a:t>
            </a:r>
          </a:p>
        </p:txBody>
      </p:sp>
      <p:sp>
        <p:nvSpPr>
          <p:cNvPr id="248" name="Shape 248"/>
          <p:cNvSpPr/>
          <p:nvPr/>
        </p:nvSpPr>
        <p:spPr>
          <a:xfrm>
            <a:off x="5159896" y="4869160"/>
            <a:ext cx="192520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你好</a:t>
            </a:r>
            <a:r>
              <a:rPr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</a:p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——</a:t>
            </a:r>
            <a:r>
              <a:rPr sz="2800" dirty="0" err="1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你好</a:t>
            </a:r>
            <a:r>
              <a:rPr sz="2800" dirty="0">
                <a:solidFill>
                  <a:srgbClr val="5B5854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venir Medium"/>
              </a:rPr>
              <a:t>！</a:t>
            </a:r>
          </a:p>
        </p:txBody>
      </p:sp>
      <p:sp>
        <p:nvSpPr>
          <p:cNvPr id="249" name="Shape 249"/>
          <p:cNvSpPr/>
          <p:nvPr/>
        </p:nvSpPr>
        <p:spPr>
          <a:xfrm>
            <a:off x="8812916" y="3610513"/>
            <a:ext cx="1925207" cy="9339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/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您好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  <a:p>
            <a:pPr defTabSz="321457">
              <a:defRPr sz="3200">
                <a:solidFill>
                  <a:srgbClr val="5B5854"/>
                </a:solidFill>
                <a:latin typeface="Avenir Medium"/>
                <a:ea typeface="Avenir Medium"/>
                <a:cs typeface="Avenir Medium"/>
                <a:sym typeface="Avenir Medium"/>
              </a:defRPr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你好</a:t>
            </a:r>
            <a:r>
              <a:rPr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603604804"/>
      </p:ext>
    </p:extLst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95472" y="2428868"/>
            <a:ext cx="2571768" cy="1428760"/>
          </a:xfrm>
        </p:spPr>
        <p:txBody>
          <a:bodyPr>
            <a:normAutofit fontScale="92500"/>
          </a:bodyPr>
          <a:lstStyle/>
          <a:p>
            <a:pPr>
              <a:buNone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40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zǎ</a:t>
            </a:r>
            <a:r>
              <a:rPr lang="en-US" sz="40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oshang</a:t>
            </a:r>
            <a:endParaRPr lang="zh-CN" altLang="en-US" sz="40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 早上</a:t>
            </a:r>
          </a:p>
          <a:p>
            <a:endParaRPr lang="zh-CN" altLang="en-US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7521" name="Picture 1" descr="J:\素材图片\老师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96066" y="178572"/>
            <a:ext cx="3786214" cy="2366384"/>
          </a:xfrm>
          <a:prstGeom prst="rect">
            <a:avLst/>
          </a:prstGeom>
          <a:noFill/>
        </p:spPr>
      </p:pic>
      <p:pic>
        <p:nvPicPr>
          <p:cNvPr id="107522" name="Picture 2" descr="J:\素材图片\早上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214290"/>
            <a:ext cx="4070058" cy="2286016"/>
          </a:xfrm>
          <a:prstGeom prst="rect">
            <a:avLst/>
          </a:prstGeom>
          <a:noFill/>
        </p:spPr>
      </p:pic>
      <p:sp>
        <p:nvSpPr>
          <p:cNvPr id="6" name="矩形 5"/>
          <p:cNvSpPr/>
          <p:nvPr/>
        </p:nvSpPr>
        <p:spPr>
          <a:xfrm>
            <a:off x="7739074" y="2500306"/>
            <a:ext cx="161935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en-US" altLang="zh-CN" sz="40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lǎoshī</a:t>
            </a:r>
            <a:endParaRPr lang="en-US" altLang="zh-CN" sz="40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marL="274320" indent="-274320">
              <a:spcBef>
                <a:spcPct val="20000"/>
              </a:spcBef>
              <a:buClr>
                <a:schemeClr val="accent3"/>
              </a:buClr>
              <a:buSzPct val="95000"/>
            </a:pPr>
            <a:r>
              <a:rPr lang="zh-CN" altLang="en-US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老师</a:t>
            </a:r>
          </a:p>
        </p:txBody>
      </p:sp>
      <p:pic>
        <p:nvPicPr>
          <p:cNvPr id="7" name="Picture 2" descr="https://timgsa.baidu.com/timg?image&amp;quality=80&amp;size=b9999_10000&amp;sec=1487713617195&amp;di=9194e703a58561c6d086e3b33b0b421a&amp;imgtype=0&amp;src=http%3A%2F%2Fh.hiphotos.baidu.com%2Fzhidao%2Fpic%2Fitem%2F359b033b5bb5c9ea4256cf8ad239b6003af3b33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38283" y="3929067"/>
            <a:ext cx="4286280" cy="230651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pic>
        <p:nvPicPr>
          <p:cNvPr id="107524" name="Picture 4" descr="https://timgsa.baidu.com/timg?image&amp;quality=80&amp;size=b9999_10000&amp;sec=1487714170403&amp;di=ab0b6f4dfd992aba3efd623011e37cf8&amp;imgtype=0&amp;src=http%3A%2F%2Fimg4.iyiou.com%2FPicture%2F2016-01-26%2F56a74b7ee551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10446" y="3929067"/>
            <a:ext cx="2571768" cy="2571769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</p:spTree>
    <p:extLst>
      <p:ext uri="{BB962C8B-B14F-4D97-AF65-F5344CB8AC3E}">
        <p14:creationId xmlns:p14="http://schemas.microsoft.com/office/powerpoint/2010/main" val="3013665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7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7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7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13201" y="404664"/>
            <a:ext cx="8229600" cy="1143000"/>
          </a:xfrm>
        </p:spPr>
        <p:txBody>
          <a:bodyPr/>
          <a:lstStyle/>
          <a:p>
            <a:r>
              <a:rPr lang="en-US" altLang="zh-CN" dirty="0"/>
              <a:t>Greetings</a:t>
            </a:r>
            <a:endParaRPr lang="zh-CN" alt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135756" y="1547664"/>
            <a:ext cx="7984490" cy="5001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Zǎoshang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  </a:t>
            </a:r>
            <a:r>
              <a:rPr lang="en-US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hǎo</a:t>
            </a:r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         </a:t>
            </a:r>
          </a:p>
          <a:p>
            <a:pPr>
              <a:buFont typeface="Wingdings 2"/>
              <a:buNone/>
            </a:pPr>
            <a:r>
              <a:rPr lang="zh-CN" altLang="en-US" sz="2400" dirty="0">
                <a:latin typeface="Arial Unicode MS" panose="020B0604020202020204" charset="-122"/>
                <a:ea typeface="Arial Unicode MS" panose="020B0604020202020204" charset="-122"/>
              </a:rPr>
              <a:t>   早上好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!            </a:t>
            </a:r>
            <a:r>
              <a:rPr lang="en-GB" altLang="zh-CN" sz="2400" dirty="0">
                <a:solidFill>
                  <a:srgbClr val="0070C0"/>
                </a:solidFill>
                <a:latin typeface="Arial Unicode MS" panose="020B0604020202020204" charset="-122"/>
                <a:ea typeface="Arial Unicode MS" panose="020B0604020202020204" charset="-122"/>
              </a:rPr>
              <a:t>Good morning!</a:t>
            </a:r>
          </a:p>
          <a:p>
            <a:pPr>
              <a:buFont typeface="Wingdings 2"/>
              <a:buNone/>
            </a:pPr>
            <a:endParaRPr lang="en-US" altLang="zh-CN" sz="2400" dirty="0">
              <a:solidFill>
                <a:srgbClr val="0070C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r>
              <a:rPr lang="en-GB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Xiàwǔ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hǎo</a:t>
            </a:r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                </a:t>
            </a:r>
          </a:p>
          <a:p>
            <a:pPr>
              <a:buFont typeface="Wingdings 2"/>
              <a:buNone/>
            </a:pPr>
            <a:r>
              <a:rPr lang="zh-CN" altLang="en-US" sz="2400" dirty="0">
                <a:latin typeface="Arial Unicode MS" panose="020B0604020202020204" charset="-122"/>
                <a:ea typeface="Arial Unicode MS" panose="020B0604020202020204" charset="-122"/>
              </a:rPr>
              <a:t>   下午好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!            </a:t>
            </a:r>
            <a:r>
              <a:rPr lang="en-GB" altLang="zh-CN" sz="2400" dirty="0">
                <a:solidFill>
                  <a:srgbClr val="0070C0"/>
                </a:solidFill>
                <a:latin typeface="Arial Unicode MS" panose="020B0604020202020204" charset="-122"/>
                <a:ea typeface="Arial Unicode MS" panose="020B0604020202020204" charset="-122"/>
              </a:rPr>
              <a:t>Good afternoon!</a:t>
            </a:r>
          </a:p>
          <a:p>
            <a:pPr>
              <a:buFont typeface="Wingdings 2"/>
              <a:buNone/>
            </a:pPr>
            <a:endParaRPr lang="en-US" altLang="zh-CN" sz="2400" dirty="0">
              <a:solidFill>
                <a:srgbClr val="0070C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r>
              <a:rPr lang="en-GB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Wǎnshang</a:t>
            </a:r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hǎo</a:t>
            </a:r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         </a:t>
            </a:r>
          </a:p>
          <a:p>
            <a:pPr>
              <a:buFont typeface="Wingdings 2"/>
              <a:buNone/>
            </a:pPr>
            <a:r>
              <a:rPr lang="zh-CN" altLang="en-US" sz="2400" dirty="0">
                <a:latin typeface="Arial Unicode MS" panose="020B0604020202020204" charset="-122"/>
                <a:ea typeface="Arial Unicode MS" panose="020B0604020202020204" charset="-122"/>
              </a:rPr>
              <a:t>       晚上好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!            </a:t>
            </a:r>
            <a:r>
              <a:rPr lang="en-GB" altLang="zh-CN" sz="2400" dirty="0">
                <a:solidFill>
                  <a:srgbClr val="0070C0"/>
                </a:solidFill>
                <a:latin typeface="Arial Unicode MS" panose="020B0604020202020204" charset="-122"/>
                <a:ea typeface="Arial Unicode MS" panose="020B0604020202020204" charset="-122"/>
              </a:rPr>
              <a:t>Good evening!</a:t>
            </a:r>
          </a:p>
          <a:p>
            <a:pPr>
              <a:buFont typeface="Wingdings 2"/>
              <a:buNone/>
            </a:pPr>
            <a:endParaRPr lang="en-US" altLang="zh-CN" sz="2400" dirty="0">
              <a:solidFill>
                <a:srgbClr val="0070C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r>
              <a:rPr lang="en-GB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Lǎoshī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  <a:ea typeface="Arial Unicode MS" panose="020B0604020202020204" charset="-122"/>
              </a:rPr>
              <a:t>hǎo</a:t>
            </a:r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                </a:t>
            </a:r>
          </a:p>
          <a:p>
            <a:pPr>
              <a:buFont typeface="Wingdings 2"/>
              <a:buNone/>
            </a:pPr>
            <a:r>
              <a:rPr lang="zh-CN" altLang="en-US" sz="2400" dirty="0">
                <a:latin typeface="Arial Unicode MS" panose="020B0604020202020204" charset="-122"/>
                <a:ea typeface="Arial Unicode MS" panose="020B0604020202020204" charset="-122"/>
              </a:rPr>
              <a:t>     老师好</a:t>
            </a:r>
            <a:r>
              <a:rPr lang="en-GB" altLang="zh-CN" sz="2400" dirty="0">
                <a:latin typeface="Arial Unicode MS" panose="020B0604020202020204" charset="-122"/>
                <a:ea typeface="Arial Unicode MS" panose="020B0604020202020204" charset="-122"/>
              </a:rPr>
              <a:t>!             </a:t>
            </a:r>
            <a:r>
              <a:rPr lang="en-GB" altLang="zh-CN" sz="2400" dirty="0">
                <a:solidFill>
                  <a:srgbClr val="0070C0"/>
                </a:solidFill>
                <a:latin typeface="Arial Unicode MS" panose="020B0604020202020204" charset="-122"/>
                <a:ea typeface="Arial Unicode MS" panose="020B0604020202020204" charset="-122"/>
              </a:rPr>
              <a:t>Hello, teacher!</a:t>
            </a:r>
            <a:endParaRPr lang="en-US" altLang="zh-CN" sz="2400" dirty="0">
              <a:solidFill>
                <a:srgbClr val="0070C0"/>
              </a:solidFill>
              <a:latin typeface="Arial Unicode MS" panose="020B0604020202020204" charset="-122"/>
              <a:ea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endParaRPr lang="en-GB" altLang="zh-CN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endParaRPr lang="en-GB" altLang="zh-CN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042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47528" y="696870"/>
            <a:ext cx="8229600" cy="590048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Listen and read the syllables</a:t>
            </a:r>
            <a:r>
              <a:rPr lang="en-US" altLang="zh-CN" sz="54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6" name="内容占位符 2"/>
          <p:cNvSpPr txBox="1">
            <a:spLocks/>
          </p:cNvSpPr>
          <p:nvPr/>
        </p:nvSpPr>
        <p:spPr>
          <a:xfrm>
            <a:off x="2351584" y="1750409"/>
            <a:ext cx="9433048" cy="4614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bā-bà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pā-pà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bā-pá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bī-bǐ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pī-pí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bì-pǐ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dā-dá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tā-tǎ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dǎ-tà</a:t>
            </a:r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gé-gè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ké-kě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gē-kē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</a:t>
            </a: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gǔ-gù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kǔ-kù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     </a:t>
            </a:r>
            <a:r>
              <a:rPr lang="en-US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/>
              </a:rPr>
              <a:t>gū-kū</a:t>
            </a:r>
            <a:endParaRPr lang="en-US" altLang="zh-CN" sz="3600" dirty="0">
              <a:latin typeface="+mn-ea"/>
              <a:cs typeface="方正苏新诗柳楷简体-yolan" panose="02000000000000000000" pitchFamily="2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5599710" y="3244334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Arial"/>
                <a:ea typeface="微软雅黑"/>
                <a:sym typeface="Arial"/>
              </a:rPr>
              <a:t> </a:t>
            </a:r>
            <a:endParaRPr lang="zh-CN" altLang="en-US" dirty="0"/>
          </a:p>
        </p:txBody>
      </p:sp>
      <p:pic>
        <p:nvPicPr>
          <p:cNvPr id="4" name="1-1-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24392" y="908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63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5914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26" name="Picture 2" descr="http://img03.tooopen.com/uploadfile/Downs/images/2011/12/25/sy_2011122522592952602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84468" y="559086"/>
            <a:ext cx="4309080" cy="2869915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sz="quarter" idx="4294967295"/>
          </p:nvPr>
        </p:nvSpPr>
        <p:spPr>
          <a:xfrm>
            <a:off x="1901788" y="886408"/>
            <a:ext cx="7668344" cy="508518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</a:t>
            </a:r>
            <a:r>
              <a:rPr lang="en-US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ǐhǎo</a:t>
            </a:r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!</a:t>
            </a:r>
          </a:p>
          <a:p>
            <a:pPr marL="0" indent="0">
              <a:buNone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你好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!  </a:t>
            </a:r>
          </a:p>
          <a:p>
            <a:pPr marL="45720" indent="0">
              <a:buNone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</a:t>
            </a:r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</a:t>
            </a:r>
            <a:r>
              <a:rPr lang="en-US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ǐ</a:t>
            </a:r>
            <a:r>
              <a:rPr lang="en-US" altLang="zh-CN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n</a:t>
            </a:r>
            <a:r>
              <a:rPr lang="en-US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hǎo</a:t>
            </a:r>
            <a:r>
              <a:rPr 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!</a:t>
            </a:r>
          </a:p>
          <a:p>
            <a:pPr>
              <a:buNone/>
            </a:pP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</a:t>
            </a: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您 好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!  </a:t>
            </a:r>
          </a:p>
          <a:p>
            <a:pPr marL="45720" indent="0">
              <a:buNone/>
            </a:pPr>
            <a:r>
              <a:rPr 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sz="44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Zàijiàn</a:t>
            </a:r>
            <a:endParaRPr lang="en-US" sz="44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 marL="0" indent="0">
              <a:buNone/>
            </a:pPr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   再见</a:t>
            </a:r>
            <a:r>
              <a:rPr lang="en-US" altLang="zh-CN" sz="44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!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830" name="Picture 6" descr="http://img5.imgtn.bdimg.com/it/u=2269288475,1333358982&amp;fm=21&amp;gp=0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735960" y="3748265"/>
            <a:ext cx="2714644" cy="29157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1618157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40938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他叫什么名字？</a:t>
            </a:r>
          </a:p>
        </p:txBody>
      </p:sp>
      <p:pic>
        <p:nvPicPr>
          <p:cNvPr id="1026" name="Picture 2" descr="https://timgsa.baidu.com/timg?image&amp;quality=80&amp;size=b9999_10000&amp;sec=1603344404492&amp;di=7bee42127c824af9f12a6654e3c1215f&amp;imgtype=0&amp;src=http%3A%2F%2Fg.hiphotos.baidu.com%2Fbaike%2Fpic%2Fitem%2F1f178a82b9014a90003f7dc3a9773912b31bee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701375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8092452" y="3140968"/>
            <a:ext cx="2900092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Yáo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姚 明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987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:\celebrity\李小龙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480" y="1924769"/>
            <a:ext cx="5538192" cy="42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39416" y="40938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他叫什么名字？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6953672" y="3011774"/>
            <a:ext cx="4533051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iǎolóng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李  小龙</a:t>
            </a:r>
            <a:endParaRPr lang="en-US" altLang="ja-JP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ja-JP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Bruce Lee</a:t>
            </a:r>
          </a:p>
          <a:p>
            <a:pPr algn="ctr"/>
            <a:endParaRPr lang="en-US" altLang="ja-JP" sz="2800" b="1" dirty="0">
              <a:solidFill>
                <a:srgbClr val="0070C0"/>
              </a:solidFill>
              <a:latin typeface="Calibri" panose="020F050202020403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6291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ss2.bdstatic.com/70cFvnSh_Q1YnxGkpoWK1HF6hhy/it/u=93356965,380241739&amp;fm=15&amp;gp=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2092288"/>
            <a:ext cx="6520806" cy="407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39416" y="40938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他叫什么名字？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"/>
          <p:cNvSpPr txBox="1"/>
          <p:nvPr/>
        </p:nvSpPr>
        <p:spPr>
          <a:xfrm>
            <a:off x="8048243" y="3068960"/>
            <a:ext cx="3427541" cy="181588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héng </a:t>
            </a:r>
            <a:r>
              <a:rPr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óng </a:t>
            </a:r>
          </a:p>
          <a:p>
            <a:pPr algn="ctr"/>
            <a:r>
              <a:rPr lang="zh-CN" altLang="en-US" sz="4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成龙</a:t>
            </a:r>
          </a:p>
          <a:p>
            <a:pPr algn="ctr"/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Jackie Chan</a:t>
            </a:r>
          </a:p>
        </p:txBody>
      </p:sp>
    </p:spTree>
    <p:extLst>
      <p:ext uri="{BB962C8B-B14F-4D97-AF65-F5344CB8AC3E}">
        <p14:creationId xmlns:p14="http://schemas.microsoft.com/office/powerpoint/2010/main" val="113395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816080" y="2348880"/>
            <a:ext cx="2638864" cy="120032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hāng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ǐyí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子怡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552" y="1700808"/>
            <a:ext cx="3393362" cy="48639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9416" y="40938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她叫什么名字？</a:t>
            </a:r>
          </a:p>
        </p:txBody>
      </p:sp>
    </p:spTree>
    <p:extLst>
      <p:ext uri="{BB962C8B-B14F-4D97-AF65-F5344CB8AC3E}">
        <p14:creationId xmlns:p14="http://schemas.microsoft.com/office/powerpoint/2010/main" val="4272363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6023992" y="2708920"/>
            <a:ext cx="2459328" cy="2031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br>
              <a:rPr lang="zh-CN" altLang="en-US" dirty="0">
                <a:latin typeface="Calibri" panose="020F0502020204030204" charset="0"/>
              </a:rPr>
            </a:br>
            <a:r>
              <a:rPr lang="zh-CN" altLang="en-US" dirty="0">
                <a:latin typeface="Calibri" panose="020F0502020204030204" charset="0"/>
              </a:rPr>
              <a:t>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iánjié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李 连杰</a:t>
            </a:r>
          </a:p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Jet Li</a:t>
            </a:r>
          </a:p>
        </p:txBody>
      </p:sp>
      <p:pic>
        <p:nvPicPr>
          <p:cNvPr id="5" name="Picture 2" descr="c:\users\ADMINI~1\appdata\roaming\360se6\USERDA~1\Temp\D043AD~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889" y="2174289"/>
            <a:ext cx="3810000" cy="367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39416" y="40938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他叫什么名字？</a:t>
            </a:r>
          </a:p>
        </p:txBody>
      </p:sp>
    </p:spTree>
    <p:extLst>
      <p:ext uri="{BB962C8B-B14F-4D97-AF65-F5344CB8AC3E}">
        <p14:creationId xmlns:p14="http://schemas.microsoft.com/office/powerpoint/2010/main" val="68782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3576" r="2131" b="39079"/>
          <a:stretch/>
        </p:blipFill>
        <p:spPr>
          <a:xfrm>
            <a:off x="43263" y="674769"/>
            <a:ext cx="12105474" cy="5849625"/>
          </a:xfrm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6600056" y="2132856"/>
            <a:ext cx="4680520" cy="11430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她叫什么名字？</a:t>
            </a: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6600056" y="742188"/>
            <a:ext cx="4680520" cy="11430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她姓什么？</a:t>
            </a:r>
          </a:p>
        </p:txBody>
      </p:sp>
    </p:spTree>
    <p:extLst>
      <p:ext uri="{BB962C8B-B14F-4D97-AF65-F5344CB8AC3E}">
        <p14:creationId xmlns:p14="http://schemas.microsoft.com/office/powerpoint/2010/main" val="272094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2" t="3213" r="-246" b="73225"/>
          <a:stretch/>
        </p:blipFill>
        <p:spPr>
          <a:xfrm>
            <a:off x="839416" y="836712"/>
            <a:ext cx="10153180" cy="1728192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00"/>
          <a:stretch/>
        </p:blipFill>
        <p:spPr>
          <a:xfrm>
            <a:off x="839416" y="2564904"/>
            <a:ext cx="10153180" cy="2996952"/>
          </a:xfrm>
          <a:prstGeom prst="rect">
            <a:avLst/>
          </a:prstGeom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6023992" y="1670348"/>
            <a:ext cx="4680520" cy="11430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她叫什么名字？</a:t>
            </a: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5916006" y="403126"/>
            <a:ext cx="4680520" cy="1143000"/>
          </a:xfrm>
          <a:prstGeom prst="rect">
            <a:avLst/>
          </a:prstGeom>
        </p:spPr>
        <p:txBody>
          <a:bodyPr vert="horz" lIns="0" rIns="0" bIns="0" anchor="b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她姓什么？</a:t>
            </a:r>
          </a:p>
        </p:txBody>
      </p:sp>
    </p:spTree>
    <p:extLst>
      <p:ext uri="{BB962C8B-B14F-4D97-AF65-F5344CB8AC3E}">
        <p14:creationId xmlns:p14="http://schemas.microsoft.com/office/powerpoint/2010/main" val="549143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416" y="40938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他姓什么？叫什么名字？</a:t>
            </a:r>
          </a:p>
        </p:txBody>
      </p:sp>
      <p:pic>
        <p:nvPicPr>
          <p:cNvPr id="1026" name="Picture 2" descr="https://timgsa.baidu.com/timg?image&amp;quality=80&amp;size=b9999_10000&amp;sec=1603344404492&amp;di=7bee42127c824af9f12a6654e3c1215f&amp;imgtype=0&amp;src=http%3A%2F%2Fg.hiphotos.baidu.com%2Fbaike%2Fpic%2Fitem%2F1f178a82b9014a90003f7dc3a9773912b31bee4f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1" y="1680084"/>
            <a:ext cx="6192688" cy="46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1"/>
          <p:cNvSpPr txBox="1"/>
          <p:nvPr/>
        </p:nvSpPr>
        <p:spPr>
          <a:xfrm>
            <a:off x="6312024" y="1697708"/>
            <a:ext cx="2900092" cy="120032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Yáo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姚 明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D529ACDB-9745-A2A8-6DD2-BA3C8901C8F6}"/>
              </a:ext>
            </a:extLst>
          </p:cNvPr>
          <p:cNvSpPr txBox="1"/>
          <p:nvPr/>
        </p:nvSpPr>
        <p:spPr>
          <a:xfrm>
            <a:off x="6215239" y="3861048"/>
            <a:ext cx="5544616" cy="11387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Yáo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Yáo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Míng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他姓姚，叫姚明。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60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E:\celebrity\李小龙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03" y="1844824"/>
            <a:ext cx="5538192" cy="4285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39416" y="40938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他姓什么？叫什么名字？</a:t>
            </a:r>
          </a:p>
        </p:txBody>
      </p:sp>
      <p:sp>
        <p:nvSpPr>
          <p:cNvPr id="7" name="TextBox 1"/>
          <p:cNvSpPr txBox="1"/>
          <p:nvPr/>
        </p:nvSpPr>
        <p:spPr>
          <a:xfrm>
            <a:off x="5375920" y="1740643"/>
            <a:ext cx="4533051" cy="2246769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iǎolóng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李小龙</a:t>
            </a:r>
            <a:endParaRPr lang="en-US" altLang="ja-JP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ja-JP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Bruce Lee</a:t>
            </a:r>
          </a:p>
          <a:p>
            <a:pPr algn="ctr"/>
            <a:endParaRPr lang="en-US" altLang="ja-JP" sz="2800" b="1" dirty="0">
              <a:solidFill>
                <a:srgbClr val="0070C0"/>
              </a:solidFill>
              <a:latin typeface="Calibri" panose="020F05020202040302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E11B62-5F2A-F609-B638-3264163D9640}"/>
              </a:ext>
            </a:extLst>
          </p:cNvPr>
          <p:cNvSpPr txBox="1"/>
          <p:nvPr/>
        </p:nvSpPr>
        <p:spPr>
          <a:xfrm>
            <a:off x="6215239" y="3861048"/>
            <a:ext cx="5544616" cy="11387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iǎolóng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他姓李，叫李小龙。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8099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Unknown.jpg"/>
          <p:cNvPicPr>
            <a:picLocks noChangeAspect="1"/>
          </p:cNvPicPr>
          <p:nvPr/>
        </p:nvPicPr>
        <p:blipFill>
          <a:blip r:embed="rId4"/>
          <a:srcRect l="18476" t="3964" r="14903" b="8804"/>
          <a:stretch>
            <a:fillRect/>
          </a:stretch>
        </p:blipFill>
        <p:spPr>
          <a:xfrm>
            <a:off x="2799006" y="1006124"/>
            <a:ext cx="5556743" cy="48457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0" h="21600" extrusionOk="0">
                <a:moveTo>
                  <a:pt x="3033" y="0"/>
                </a:moveTo>
                <a:cubicBezTo>
                  <a:pt x="2944" y="0"/>
                  <a:pt x="2874" y="254"/>
                  <a:pt x="2825" y="764"/>
                </a:cubicBezTo>
                <a:cubicBezTo>
                  <a:pt x="2810" y="914"/>
                  <a:pt x="2748" y="1036"/>
                  <a:pt x="2687" y="1036"/>
                </a:cubicBezTo>
                <a:cubicBezTo>
                  <a:pt x="2626" y="1036"/>
                  <a:pt x="2550" y="1067"/>
                  <a:pt x="2516" y="1106"/>
                </a:cubicBezTo>
                <a:cubicBezTo>
                  <a:pt x="2374" y="1269"/>
                  <a:pt x="2045" y="1024"/>
                  <a:pt x="1781" y="557"/>
                </a:cubicBezTo>
                <a:lnTo>
                  <a:pt x="1499" y="55"/>
                </a:lnTo>
                <a:lnTo>
                  <a:pt x="1544" y="709"/>
                </a:lnTo>
                <a:cubicBezTo>
                  <a:pt x="1585" y="1290"/>
                  <a:pt x="1564" y="1396"/>
                  <a:pt x="1361" y="1646"/>
                </a:cubicBezTo>
                <a:cubicBezTo>
                  <a:pt x="1210" y="1832"/>
                  <a:pt x="1103" y="2145"/>
                  <a:pt x="1042" y="2572"/>
                </a:cubicBezTo>
                <a:cubicBezTo>
                  <a:pt x="992" y="2927"/>
                  <a:pt x="897" y="3268"/>
                  <a:pt x="831" y="3330"/>
                </a:cubicBezTo>
                <a:cubicBezTo>
                  <a:pt x="692" y="3459"/>
                  <a:pt x="511" y="3774"/>
                  <a:pt x="386" y="4104"/>
                </a:cubicBezTo>
                <a:cubicBezTo>
                  <a:pt x="338" y="4230"/>
                  <a:pt x="232" y="4363"/>
                  <a:pt x="149" y="4400"/>
                </a:cubicBezTo>
                <a:cubicBezTo>
                  <a:pt x="-49" y="4487"/>
                  <a:pt x="-50" y="5215"/>
                  <a:pt x="147" y="5539"/>
                </a:cubicBezTo>
                <a:cubicBezTo>
                  <a:pt x="326" y="5833"/>
                  <a:pt x="801" y="5869"/>
                  <a:pt x="933" y="5599"/>
                </a:cubicBezTo>
                <a:cubicBezTo>
                  <a:pt x="1032" y="5395"/>
                  <a:pt x="1666" y="5165"/>
                  <a:pt x="2489" y="5035"/>
                </a:cubicBezTo>
                <a:cubicBezTo>
                  <a:pt x="3171" y="4927"/>
                  <a:pt x="3160" y="4914"/>
                  <a:pt x="4105" y="6872"/>
                </a:cubicBezTo>
                <a:cubicBezTo>
                  <a:pt x="4496" y="7682"/>
                  <a:pt x="4927" y="8568"/>
                  <a:pt x="5061" y="8840"/>
                </a:cubicBezTo>
                <a:cubicBezTo>
                  <a:pt x="5232" y="9186"/>
                  <a:pt x="5333" y="9607"/>
                  <a:pt x="5394" y="10232"/>
                </a:cubicBezTo>
                <a:cubicBezTo>
                  <a:pt x="5488" y="11205"/>
                  <a:pt x="5618" y="11519"/>
                  <a:pt x="6166" y="12108"/>
                </a:cubicBezTo>
                <a:cubicBezTo>
                  <a:pt x="6473" y="12437"/>
                  <a:pt x="6537" y="12595"/>
                  <a:pt x="6638" y="13254"/>
                </a:cubicBezTo>
                <a:cubicBezTo>
                  <a:pt x="6703" y="13674"/>
                  <a:pt x="6772" y="14705"/>
                  <a:pt x="6792" y="15545"/>
                </a:cubicBezTo>
                <a:cubicBezTo>
                  <a:pt x="6812" y="16385"/>
                  <a:pt x="6850" y="17174"/>
                  <a:pt x="6875" y="17299"/>
                </a:cubicBezTo>
                <a:cubicBezTo>
                  <a:pt x="6900" y="17423"/>
                  <a:pt x="6858" y="17999"/>
                  <a:pt x="6782" y="18579"/>
                </a:cubicBezTo>
                <a:cubicBezTo>
                  <a:pt x="6645" y="19630"/>
                  <a:pt x="6355" y="20508"/>
                  <a:pt x="6146" y="20508"/>
                </a:cubicBezTo>
                <a:cubicBezTo>
                  <a:pt x="6020" y="20508"/>
                  <a:pt x="5596" y="20939"/>
                  <a:pt x="5596" y="21066"/>
                </a:cubicBezTo>
                <a:cubicBezTo>
                  <a:pt x="5596" y="21113"/>
                  <a:pt x="5789" y="21165"/>
                  <a:pt x="6025" y="21183"/>
                </a:cubicBezTo>
                <a:cubicBezTo>
                  <a:pt x="6579" y="21226"/>
                  <a:pt x="6579" y="21425"/>
                  <a:pt x="6026" y="21468"/>
                </a:cubicBezTo>
                <a:lnTo>
                  <a:pt x="5598" y="21502"/>
                </a:lnTo>
                <a:lnTo>
                  <a:pt x="5655" y="21600"/>
                </a:lnTo>
                <a:lnTo>
                  <a:pt x="6782" y="21600"/>
                </a:lnTo>
                <a:cubicBezTo>
                  <a:pt x="6800" y="21349"/>
                  <a:pt x="6829" y="21127"/>
                  <a:pt x="6857" y="21095"/>
                </a:cubicBezTo>
                <a:cubicBezTo>
                  <a:pt x="6889" y="21058"/>
                  <a:pt x="6893" y="20897"/>
                  <a:pt x="6866" y="20739"/>
                </a:cubicBezTo>
                <a:cubicBezTo>
                  <a:pt x="6826" y="20509"/>
                  <a:pt x="6874" y="20403"/>
                  <a:pt x="7107" y="20204"/>
                </a:cubicBezTo>
                <a:lnTo>
                  <a:pt x="7399" y="19956"/>
                </a:lnTo>
                <a:lnTo>
                  <a:pt x="7399" y="18763"/>
                </a:lnTo>
                <a:cubicBezTo>
                  <a:pt x="7399" y="18011"/>
                  <a:pt x="7449" y="17397"/>
                  <a:pt x="7535" y="17102"/>
                </a:cubicBezTo>
                <a:cubicBezTo>
                  <a:pt x="7611" y="16845"/>
                  <a:pt x="7718" y="16221"/>
                  <a:pt x="7772" y="15714"/>
                </a:cubicBezTo>
                <a:cubicBezTo>
                  <a:pt x="7827" y="15207"/>
                  <a:pt x="7914" y="14744"/>
                  <a:pt x="7965" y="14685"/>
                </a:cubicBezTo>
                <a:cubicBezTo>
                  <a:pt x="8026" y="14615"/>
                  <a:pt x="8176" y="14878"/>
                  <a:pt x="8398" y="15443"/>
                </a:cubicBezTo>
                <a:cubicBezTo>
                  <a:pt x="8585" y="15918"/>
                  <a:pt x="8878" y="16628"/>
                  <a:pt x="9048" y="17018"/>
                </a:cubicBezTo>
                <a:cubicBezTo>
                  <a:pt x="9442" y="17917"/>
                  <a:pt x="9806" y="19451"/>
                  <a:pt x="9739" y="19926"/>
                </a:cubicBezTo>
                <a:cubicBezTo>
                  <a:pt x="9711" y="20123"/>
                  <a:pt x="9574" y="20458"/>
                  <a:pt x="9434" y="20670"/>
                </a:cubicBezTo>
                <a:lnTo>
                  <a:pt x="9178" y="21053"/>
                </a:lnTo>
                <a:lnTo>
                  <a:pt x="9693" y="21053"/>
                </a:lnTo>
                <a:cubicBezTo>
                  <a:pt x="9976" y="21053"/>
                  <a:pt x="10281" y="20992"/>
                  <a:pt x="10369" y="20917"/>
                </a:cubicBezTo>
                <a:cubicBezTo>
                  <a:pt x="10513" y="20794"/>
                  <a:pt x="10515" y="20751"/>
                  <a:pt x="10387" y="20468"/>
                </a:cubicBezTo>
                <a:cubicBezTo>
                  <a:pt x="10223" y="20107"/>
                  <a:pt x="10203" y="19786"/>
                  <a:pt x="10339" y="19689"/>
                </a:cubicBezTo>
                <a:cubicBezTo>
                  <a:pt x="10509" y="19569"/>
                  <a:pt x="10441" y="19154"/>
                  <a:pt x="10088" y="18159"/>
                </a:cubicBezTo>
                <a:cubicBezTo>
                  <a:pt x="9898" y="17622"/>
                  <a:pt x="9722" y="16962"/>
                  <a:pt x="9698" y="16692"/>
                </a:cubicBezTo>
                <a:cubicBezTo>
                  <a:pt x="9674" y="16421"/>
                  <a:pt x="9493" y="15586"/>
                  <a:pt x="9295" y="14836"/>
                </a:cubicBezTo>
                <a:cubicBezTo>
                  <a:pt x="9098" y="14086"/>
                  <a:pt x="8921" y="13324"/>
                  <a:pt x="8902" y="13144"/>
                </a:cubicBezTo>
                <a:lnTo>
                  <a:pt x="8869" y="12817"/>
                </a:lnTo>
                <a:lnTo>
                  <a:pt x="10482" y="12751"/>
                </a:lnTo>
                <a:cubicBezTo>
                  <a:pt x="12818" y="12655"/>
                  <a:pt x="13306" y="12525"/>
                  <a:pt x="14712" y="11623"/>
                </a:cubicBezTo>
                <a:cubicBezTo>
                  <a:pt x="15230" y="11290"/>
                  <a:pt x="15670" y="11017"/>
                  <a:pt x="15691" y="11017"/>
                </a:cubicBezTo>
                <a:cubicBezTo>
                  <a:pt x="15791" y="11017"/>
                  <a:pt x="16354" y="12599"/>
                  <a:pt x="16564" y="13471"/>
                </a:cubicBezTo>
                <a:cubicBezTo>
                  <a:pt x="16978" y="15185"/>
                  <a:pt x="16998" y="15307"/>
                  <a:pt x="17012" y="16309"/>
                </a:cubicBezTo>
                <a:cubicBezTo>
                  <a:pt x="17025" y="17155"/>
                  <a:pt x="16982" y="17454"/>
                  <a:pt x="16696" y="18489"/>
                </a:cubicBezTo>
                <a:cubicBezTo>
                  <a:pt x="16390" y="19601"/>
                  <a:pt x="16329" y="19729"/>
                  <a:pt x="15866" y="20232"/>
                </a:cubicBezTo>
                <a:cubicBezTo>
                  <a:pt x="15592" y="20530"/>
                  <a:pt x="15367" y="20812"/>
                  <a:pt x="15367" y="20859"/>
                </a:cubicBezTo>
                <a:cubicBezTo>
                  <a:pt x="15367" y="20960"/>
                  <a:pt x="16174" y="20969"/>
                  <a:pt x="16490" y="20872"/>
                </a:cubicBezTo>
                <a:cubicBezTo>
                  <a:pt x="16644" y="20825"/>
                  <a:pt x="16697" y="20745"/>
                  <a:pt x="16666" y="20609"/>
                </a:cubicBezTo>
                <a:cubicBezTo>
                  <a:pt x="16606" y="20345"/>
                  <a:pt x="16852" y="19962"/>
                  <a:pt x="17080" y="19962"/>
                </a:cubicBezTo>
                <a:cubicBezTo>
                  <a:pt x="17215" y="19962"/>
                  <a:pt x="17264" y="19886"/>
                  <a:pt x="17264" y="19684"/>
                </a:cubicBezTo>
                <a:cubicBezTo>
                  <a:pt x="17264" y="19020"/>
                  <a:pt x="17761" y="16860"/>
                  <a:pt x="18159" y="15787"/>
                </a:cubicBezTo>
                <a:cubicBezTo>
                  <a:pt x="18303" y="15401"/>
                  <a:pt x="18300" y="15331"/>
                  <a:pt x="18122" y="14642"/>
                </a:cubicBezTo>
                <a:cubicBezTo>
                  <a:pt x="17908" y="13817"/>
                  <a:pt x="17832" y="12843"/>
                  <a:pt x="17975" y="12767"/>
                </a:cubicBezTo>
                <a:cubicBezTo>
                  <a:pt x="18028" y="12740"/>
                  <a:pt x="18305" y="13113"/>
                  <a:pt x="18592" y="13596"/>
                </a:cubicBezTo>
                <a:cubicBezTo>
                  <a:pt x="18879" y="14079"/>
                  <a:pt x="19226" y="14641"/>
                  <a:pt x="19362" y="14846"/>
                </a:cubicBezTo>
                <a:cubicBezTo>
                  <a:pt x="19703" y="15359"/>
                  <a:pt x="19891" y="15835"/>
                  <a:pt x="19969" y="16386"/>
                </a:cubicBezTo>
                <a:cubicBezTo>
                  <a:pt x="20005" y="16643"/>
                  <a:pt x="20112" y="16951"/>
                  <a:pt x="20206" y="17071"/>
                </a:cubicBezTo>
                <a:cubicBezTo>
                  <a:pt x="20414" y="17337"/>
                  <a:pt x="20575" y="18225"/>
                  <a:pt x="20607" y="19269"/>
                </a:cubicBezTo>
                <a:cubicBezTo>
                  <a:pt x="20630" y="20006"/>
                  <a:pt x="20615" y="20072"/>
                  <a:pt x="20320" y="20495"/>
                </a:cubicBezTo>
                <a:lnTo>
                  <a:pt x="20007" y="20944"/>
                </a:lnTo>
                <a:lnTo>
                  <a:pt x="20630" y="20944"/>
                </a:lnTo>
                <a:cubicBezTo>
                  <a:pt x="21306" y="20944"/>
                  <a:pt x="21482" y="20789"/>
                  <a:pt x="21263" y="20386"/>
                </a:cubicBezTo>
                <a:cubicBezTo>
                  <a:pt x="21108" y="20099"/>
                  <a:pt x="21126" y="19956"/>
                  <a:pt x="21352" y="19679"/>
                </a:cubicBezTo>
                <a:lnTo>
                  <a:pt x="21550" y="19437"/>
                </a:lnTo>
                <a:lnTo>
                  <a:pt x="21353" y="18800"/>
                </a:lnTo>
                <a:cubicBezTo>
                  <a:pt x="20931" y="17428"/>
                  <a:pt x="20835" y="16310"/>
                  <a:pt x="20848" y="12879"/>
                </a:cubicBezTo>
                <a:cubicBezTo>
                  <a:pt x="20854" y="11113"/>
                  <a:pt x="20825" y="9236"/>
                  <a:pt x="20783" y="8706"/>
                </a:cubicBezTo>
                <a:cubicBezTo>
                  <a:pt x="20715" y="7861"/>
                  <a:pt x="20660" y="7659"/>
                  <a:pt x="20340" y="7062"/>
                </a:cubicBezTo>
                <a:cubicBezTo>
                  <a:pt x="19894" y="6229"/>
                  <a:pt x="19698" y="6034"/>
                  <a:pt x="19209" y="5940"/>
                </a:cubicBezTo>
                <a:cubicBezTo>
                  <a:pt x="19000" y="5899"/>
                  <a:pt x="18510" y="5754"/>
                  <a:pt x="18118" y="5616"/>
                </a:cubicBezTo>
                <a:cubicBezTo>
                  <a:pt x="16766" y="5141"/>
                  <a:pt x="16165" y="5160"/>
                  <a:pt x="14324" y="5744"/>
                </a:cubicBezTo>
                <a:cubicBezTo>
                  <a:pt x="14037" y="5835"/>
                  <a:pt x="13503" y="6005"/>
                  <a:pt x="13138" y="6121"/>
                </a:cubicBezTo>
                <a:cubicBezTo>
                  <a:pt x="12699" y="6261"/>
                  <a:pt x="12153" y="6334"/>
                  <a:pt x="11526" y="6339"/>
                </a:cubicBezTo>
                <a:cubicBezTo>
                  <a:pt x="10559" y="6346"/>
                  <a:pt x="10405" y="6300"/>
                  <a:pt x="9817" y="5826"/>
                </a:cubicBezTo>
                <a:cubicBezTo>
                  <a:pt x="9364" y="5462"/>
                  <a:pt x="8908" y="5235"/>
                  <a:pt x="8623" y="5235"/>
                </a:cubicBezTo>
                <a:cubicBezTo>
                  <a:pt x="8209" y="5235"/>
                  <a:pt x="7965" y="5084"/>
                  <a:pt x="7304" y="4416"/>
                </a:cubicBezTo>
                <a:cubicBezTo>
                  <a:pt x="6420" y="3522"/>
                  <a:pt x="4415" y="2072"/>
                  <a:pt x="4064" y="2072"/>
                </a:cubicBezTo>
                <a:cubicBezTo>
                  <a:pt x="3992" y="2072"/>
                  <a:pt x="3769" y="1945"/>
                  <a:pt x="3569" y="1789"/>
                </a:cubicBezTo>
                <a:cubicBezTo>
                  <a:pt x="3247" y="1537"/>
                  <a:pt x="3212" y="1466"/>
                  <a:pt x="3263" y="1173"/>
                </a:cubicBezTo>
                <a:cubicBezTo>
                  <a:pt x="3327" y="802"/>
                  <a:pt x="3171" y="0"/>
                  <a:pt x="3033" y="0"/>
                </a:cubicBezTo>
                <a:close/>
                <a:moveTo>
                  <a:pt x="20000" y="21272"/>
                </a:moveTo>
                <a:lnTo>
                  <a:pt x="20245" y="21600"/>
                </a:lnTo>
                <a:lnTo>
                  <a:pt x="21351" y="21600"/>
                </a:lnTo>
                <a:cubicBezTo>
                  <a:pt x="21410" y="21390"/>
                  <a:pt x="21125" y="21272"/>
                  <a:pt x="20522" y="21272"/>
                </a:cubicBezTo>
                <a:lnTo>
                  <a:pt x="20000" y="21272"/>
                </a:lnTo>
                <a:close/>
                <a:moveTo>
                  <a:pt x="9303" y="21489"/>
                </a:moveTo>
                <a:lnTo>
                  <a:pt x="9368" y="21600"/>
                </a:lnTo>
                <a:lnTo>
                  <a:pt x="10345" y="21600"/>
                </a:lnTo>
                <a:cubicBezTo>
                  <a:pt x="10257" y="21520"/>
                  <a:pt x="10069" y="21492"/>
                  <a:pt x="9750" y="21491"/>
                </a:cubicBezTo>
                <a:lnTo>
                  <a:pt x="9303" y="21489"/>
                </a:lnTo>
                <a:close/>
                <a:moveTo>
                  <a:pt x="16007" y="21493"/>
                </a:moveTo>
                <a:lnTo>
                  <a:pt x="15320" y="21497"/>
                </a:lnTo>
                <a:lnTo>
                  <a:pt x="15443" y="21600"/>
                </a:lnTo>
                <a:lnTo>
                  <a:pt x="16679" y="21600"/>
                </a:lnTo>
                <a:cubicBezTo>
                  <a:pt x="16651" y="21517"/>
                  <a:pt x="16451" y="21491"/>
                  <a:pt x="16007" y="21493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21" name="Shape 521"/>
          <p:cNvSpPr/>
          <p:nvPr/>
        </p:nvSpPr>
        <p:spPr>
          <a:xfrm>
            <a:off x="8014387" y="414116"/>
            <a:ext cx="1665521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 dirty="0" err="1"/>
              <a:t>mǎ</a:t>
            </a:r>
            <a:endParaRPr sz="10547" dirty="0"/>
          </a:p>
        </p:txBody>
      </p:sp>
      <p:pic>
        <p:nvPicPr>
          <p:cNvPr id="2" name="1-1-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35560" y="2606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168492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numSld="999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223792" y="1916832"/>
            <a:ext cx="2638864" cy="1200329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l"/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hāng</a:t>
            </a:r>
            <a:r>
              <a:rPr lang="en-US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ǐyí</a:t>
            </a:r>
            <a:r>
              <a:rPr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b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子怡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90" y="1700808"/>
            <a:ext cx="3393362" cy="486392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839416" y="409386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她姓什么？叫什么名字？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C848484-4C4D-192B-5CBE-88258820DB02}"/>
              </a:ext>
            </a:extLst>
          </p:cNvPr>
          <p:cNvSpPr txBox="1"/>
          <p:nvPr/>
        </p:nvSpPr>
        <p:spPr>
          <a:xfrm>
            <a:off x="4583832" y="4132769"/>
            <a:ext cx="6912768" cy="11387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Zhāng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Zhāng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Zǐyí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她姓章，叫章子怡。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382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886089" y="1772101"/>
            <a:ext cx="2595583" cy="2031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algn="ctr"/>
            <a:br>
              <a:rPr lang="zh-CN" altLang="en-US" dirty="0">
                <a:latin typeface="Calibri" panose="020F0502020204030204" charset="0"/>
              </a:rPr>
            </a:br>
            <a:r>
              <a:rPr lang="zh-CN" altLang="en-US" dirty="0">
                <a:latin typeface="Calibri" panose="020F0502020204030204" charset="0"/>
              </a:rPr>
              <a:t>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iánjié </a:t>
            </a: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李 连杰</a:t>
            </a:r>
          </a:p>
          <a:p>
            <a:pPr algn="ctr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Jet Li</a:t>
            </a:r>
          </a:p>
        </p:txBody>
      </p:sp>
      <p:pic>
        <p:nvPicPr>
          <p:cNvPr id="5" name="Picture 2" descr="c:\users\ADMINI~1\appdata\roaming\360se6\USERDA~1\Temp\D043AD~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560" y="1988840"/>
            <a:ext cx="3810000" cy="3676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39416" y="409386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5000" b="0" kern="120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他姓什么？叫什么名字？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653E42-E1F3-42CB-890B-5FE93F7D3374}"/>
              </a:ext>
            </a:extLst>
          </p:cNvPr>
          <p:cNvSpPr txBox="1"/>
          <p:nvPr/>
        </p:nvSpPr>
        <p:spPr>
          <a:xfrm>
            <a:off x="4583832" y="4132769"/>
            <a:ext cx="6912768" cy="1138773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iánjié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他姓李，叫李连杰。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438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631504" y="836712"/>
            <a:ext cx="9208665" cy="3284592"/>
          </a:xfrm>
        </p:spPr>
        <p:txBody>
          <a:bodyPr>
            <a:normAutofit/>
          </a:bodyPr>
          <a:lstStyle/>
          <a:p>
            <a:pPr algn="ctr"/>
            <a:r>
              <a:rPr lang="en-US" altLang="zh-CN" dirty="0"/>
              <a:t>Review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Pronunciation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761966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505488"/>
              </p:ext>
            </p:extLst>
          </p:nvPr>
        </p:nvGraphicFramePr>
        <p:xfrm>
          <a:off x="551384" y="300531"/>
          <a:ext cx="10873207" cy="62569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62433">
                  <a:extLst>
                    <a:ext uri="{9D8B030D-6E8A-4147-A177-3AD203B41FA5}">
                      <a16:colId xmlns:a16="http://schemas.microsoft.com/office/drawing/2014/main" val="2430611952"/>
                    </a:ext>
                  </a:extLst>
                </a:gridCol>
                <a:gridCol w="490926">
                  <a:extLst>
                    <a:ext uri="{9D8B030D-6E8A-4147-A177-3AD203B41FA5}">
                      <a16:colId xmlns:a16="http://schemas.microsoft.com/office/drawing/2014/main" val="1014841246"/>
                    </a:ext>
                  </a:extLst>
                </a:gridCol>
                <a:gridCol w="598612">
                  <a:extLst>
                    <a:ext uri="{9D8B030D-6E8A-4147-A177-3AD203B41FA5}">
                      <a16:colId xmlns:a16="http://schemas.microsoft.com/office/drawing/2014/main" val="2282680795"/>
                    </a:ext>
                  </a:extLst>
                </a:gridCol>
                <a:gridCol w="684128">
                  <a:extLst>
                    <a:ext uri="{9D8B030D-6E8A-4147-A177-3AD203B41FA5}">
                      <a16:colId xmlns:a16="http://schemas.microsoft.com/office/drawing/2014/main" val="3645737865"/>
                    </a:ext>
                  </a:extLst>
                </a:gridCol>
                <a:gridCol w="598612">
                  <a:extLst>
                    <a:ext uri="{9D8B030D-6E8A-4147-A177-3AD203B41FA5}">
                      <a16:colId xmlns:a16="http://schemas.microsoft.com/office/drawing/2014/main" val="2403452966"/>
                    </a:ext>
                  </a:extLst>
                </a:gridCol>
                <a:gridCol w="684128">
                  <a:extLst>
                    <a:ext uri="{9D8B030D-6E8A-4147-A177-3AD203B41FA5}">
                      <a16:colId xmlns:a16="http://schemas.microsoft.com/office/drawing/2014/main" val="2465413127"/>
                    </a:ext>
                  </a:extLst>
                </a:gridCol>
                <a:gridCol w="940675">
                  <a:extLst>
                    <a:ext uri="{9D8B030D-6E8A-4147-A177-3AD203B41FA5}">
                      <a16:colId xmlns:a16="http://schemas.microsoft.com/office/drawing/2014/main" val="1542340852"/>
                    </a:ext>
                  </a:extLst>
                </a:gridCol>
                <a:gridCol w="769643">
                  <a:extLst>
                    <a:ext uri="{9D8B030D-6E8A-4147-A177-3AD203B41FA5}">
                      <a16:colId xmlns:a16="http://schemas.microsoft.com/office/drawing/2014/main" val="4224496039"/>
                    </a:ext>
                  </a:extLst>
                </a:gridCol>
                <a:gridCol w="855159">
                  <a:extLst>
                    <a:ext uri="{9D8B030D-6E8A-4147-A177-3AD203B41FA5}">
                      <a16:colId xmlns:a16="http://schemas.microsoft.com/office/drawing/2014/main" val="2673551473"/>
                    </a:ext>
                  </a:extLst>
                </a:gridCol>
                <a:gridCol w="769643">
                  <a:extLst>
                    <a:ext uri="{9D8B030D-6E8A-4147-A177-3AD203B41FA5}">
                      <a16:colId xmlns:a16="http://schemas.microsoft.com/office/drawing/2014/main" val="2798110149"/>
                    </a:ext>
                  </a:extLst>
                </a:gridCol>
                <a:gridCol w="684128">
                  <a:extLst>
                    <a:ext uri="{9D8B030D-6E8A-4147-A177-3AD203B41FA5}">
                      <a16:colId xmlns:a16="http://schemas.microsoft.com/office/drawing/2014/main" val="1476858740"/>
                    </a:ext>
                  </a:extLst>
                </a:gridCol>
                <a:gridCol w="769643">
                  <a:extLst>
                    <a:ext uri="{9D8B030D-6E8A-4147-A177-3AD203B41FA5}">
                      <a16:colId xmlns:a16="http://schemas.microsoft.com/office/drawing/2014/main" val="2017593914"/>
                    </a:ext>
                  </a:extLst>
                </a:gridCol>
                <a:gridCol w="769643">
                  <a:extLst>
                    <a:ext uri="{9D8B030D-6E8A-4147-A177-3AD203B41FA5}">
                      <a16:colId xmlns:a16="http://schemas.microsoft.com/office/drawing/2014/main" val="423615171"/>
                    </a:ext>
                  </a:extLst>
                </a:gridCol>
                <a:gridCol w="769643">
                  <a:extLst>
                    <a:ext uri="{9D8B030D-6E8A-4147-A177-3AD203B41FA5}">
                      <a16:colId xmlns:a16="http://schemas.microsoft.com/office/drawing/2014/main" val="3394014972"/>
                    </a:ext>
                  </a:extLst>
                </a:gridCol>
                <a:gridCol w="1026191">
                  <a:extLst>
                    <a:ext uri="{9D8B030D-6E8A-4147-A177-3AD203B41FA5}">
                      <a16:colId xmlns:a16="http://schemas.microsoft.com/office/drawing/2014/main" val="40860756"/>
                    </a:ext>
                  </a:extLst>
                </a:gridCol>
              </a:tblGrid>
              <a:tr h="623246"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24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A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B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C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E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G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H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I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J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K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L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24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M</a:t>
                      </a:r>
                      <a:endParaRPr lang="zh-CN" sz="24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09643628"/>
                  </a:ext>
                </a:extLst>
              </a:tr>
              <a:tr h="623246"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uɑ</a:t>
                      </a:r>
                      <a:r>
                        <a:rPr lang="en-US" altLang="zh-CN" sz="1800" kern="100" dirty="0" err="1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i</a:t>
                      </a:r>
                      <a:r>
                        <a:rPr lang="en-US" altLang="zh-CN" sz="1800" kern="100" dirty="0" err="1">
                          <a:effectLst/>
                        </a:rPr>
                        <a:t>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 err="1">
                          <a:effectLst/>
                        </a:rPr>
                        <a:t>iɑng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 err="1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üe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üɑn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 err="1">
                          <a:effectLst/>
                        </a:rPr>
                        <a:t>ɑn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ɑo</a:t>
                      </a:r>
                      <a:endParaRPr lang="en-US" altLang="zh-CN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ɑng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803960971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indent="133350" algn="just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</a:rPr>
                        <a:t>1</a:t>
                      </a:r>
                      <a:endParaRPr lang="zh-CN" sz="1800" kern="100" dirty="0">
                        <a:effectLst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z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z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z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z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z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5154513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2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c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</a:rPr>
                        <a:t>c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</a:rPr>
                        <a:t>cu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</a:rPr>
                        <a:t>c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</a:rPr>
                        <a:t>c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>
                          <a:effectLst/>
                        </a:rPr>
                        <a:t>c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7040584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3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s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34005181"/>
                  </a:ext>
                </a:extLst>
              </a:tr>
              <a:tr h="6858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4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zh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14840193"/>
                  </a:ext>
                </a:extLst>
              </a:tr>
              <a:tr h="6858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5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ch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ch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chu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chou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ch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ch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00" dirty="0" err="1">
                          <a:effectLst/>
                        </a:rPr>
                        <a:t>ch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17551128"/>
                  </a:ext>
                </a:extLst>
              </a:tr>
              <a:tr h="68584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6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sh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shu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sh</a:t>
                      </a:r>
                      <a:r>
                        <a:rPr 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6294824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7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r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r>
                        <a:rPr lang="en-US" sz="1800" kern="100" dirty="0" err="1">
                          <a:effectLst/>
                        </a:rPr>
                        <a:t>ru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rou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r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r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r</a:t>
                      </a:r>
                      <a:r>
                        <a:rPr lang="zh-CN" altLang="zh-CN" sz="1800" kern="100" dirty="0">
                          <a:effectLst/>
                        </a:rPr>
                        <a:t>ɑ</a:t>
                      </a:r>
                      <a:r>
                        <a:rPr lang="en-US" altLang="zh-CN" sz="1800" kern="100" dirty="0">
                          <a:effectLst/>
                        </a:rPr>
                        <a:t>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45255413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8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jiu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 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jiɑn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jiɑng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jue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 err="1">
                          <a:effectLst/>
                        </a:rPr>
                        <a:t>ju</a:t>
                      </a:r>
                      <a:r>
                        <a:rPr lang="en-US" altLang="zh-CN" sz="1800" kern="100" dirty="0" err="1">
                          <a:effectLst/>
                        </a:rPr>
                        <a:t>ɑn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23326379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9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q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qiɑ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qiu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qiɑng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que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 err="1">
                          <a:effectLst/>
                        </a:rPr>
                        <a:t>qu</a:t>
                      </a:r>
                      <a:r>
                        <a:rPr lang="en-US" altLang="zh-CN" sz="1800" kern="100" dirty="0" err="1">
                          <a:effectLst/>
                        </a:rPr>
                        <a:t>ɑn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3643381"/>
                  </a:ext>
                </a:extLst>
              </a:tr>
              <a:tr h="42184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800" kern="1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10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x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xiɑ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xiɑo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>
                          <a:effectLst/>
                        </a:rPr>
                        <a:t>xiu</a:t>
                      </a:r>
                      <a:endParaRPr lang="zh-CN" sz="1800" kern="10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xiɑn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xiɑng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>
                          <a:effectLst/>
                        </a:rPr>
                        <a:t> 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kern="100" dirty="0" err="1">
                          <a:effectLst/>
                        </a:rPr>
                        <a:t>xue</a:t>
                      </a: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00" dirty="0" err="1">
                          <a:effectLst/>
                        </a:rPr>
                        <a:t>xu</a:t>
                      </a:r>
                      <a:r>
                        <a:rPr lang="en-US" altLang="zh-CN" sz="1800" kern="100" dirty="0" err="1">
                          <a:effectLst/>
                        </a:rPr>
                        <a:t>ɑn</a:t>
                      </a:r>
                      <a:endParaRPr lang="zh-CN" altLang="zh-CN" sz="1800" kern="100" dirty="0"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zh-CN" sz="1800" kern="1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90341347"/>
                  </a:ext>
                </a:extLst>
              </a:tr>
            </a:tbl>
          </a:graphicData>
        </a:graphic>
      </p:graphicFrame>
      <p:sp>
        <p:nvSpPr>
          <p:cNvPr id="5" name="椭圆 4">
            <a:extLst>
              <a:ext uri="{FF2B5EF4-FFF2-40B4-BE49-F238E27FC236}">
                <a16:creationId xmlns:a16="http://schemas.microsoft.com/office/drawing/2014/main" id="{4BA3EDB7-8ECE-4EC5-7B87-7A5795C89090}"/>
              </a:ext>
            </a:extLst>
          </p:cNvPr>
          <p:cNvSpPr/>
          <p:nvPr/>
        </p:nvSpPr>
        <p:spPr>
          <a:xfrm>
            <a:off x="4071504" y="1556792"/>
            <a:ext cx="1008112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02B4D143-97E6-00C4-90D5-CC880318DDEE}"/>
              </a:ext>
            </a:extLst>
          </p:cNvPr>
          <p:cNvSpPr/>
          <p:nvPr/>
        </p:nvSpPr>
        <p:spPr>
          <a:xfrm>
            <a:off x="4009770" y="2973656"/>
            <a:ext cx="1008112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45CF2A89-C5E8-39EF-0FA9-71098D506898}"/>
              </a:ext>
            </a:extLst>
          </p:cNvPr>
          <p:cNvSpPr/>
          <p:nvPr/>
        </p:nvSpPr>
        <p:spPr>
          <a:xfrm>
            <a:off x="7968208" y="5301208"/>
            <a:ext cx="1008112" cy="432048"/>
          </a:xfrm>
          <a:prstGeom prst="ellipse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4347D83-C922-E057-E863-2F59C1A81ED8}"/>
              </a:ext>
            </a:extLst>
          </p:cNvPr>
          <p:cNvSpPr/>
          <p:nvPr/>
        </p:nvSpPr>
        <p:spPr>
          <a:xfrm>
            <a:off x="4071504" y="1988840"/>
            <a:ext cx="1008112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89C9919A-2742-515F-B07C-11D406F90E39}"/>
              </a:ext>
            </a:extLst>
          </p:cNvPr>
          <p:cNvSpPr/>
          <p:nvPr/>
        </p:nvSpPr>
        <p:spPr>
          <a:xfrm>
            <a:off x="4007768" y="3645024"/>
            <a:ext cx="1008112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38CB5E31-7EEF-5ADE-7626-FE2A3A181F95}"/>
              </a:ext>
            </a:extLst>
          </p:cNvPr>
          <p:cNvSpPr/>
          <p:nvPr/>
        </p:nvSpPr>
        <p:spPr>
          <a:xfrm>
            <a:off x="7968208" y="5739895"/>
            <a:ext cx="1008112" cy="432048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1943606-2BE1-53A3-75AB-4397C1229A49}"/>
              </a:ext>
            </a:extLst>
          </p:cNvPr>
          <p:cNvSpPr/>
          <p:nvPr/>
        </p:nvSpPr>
        <p:spPr>
          <a:xfrm>
            <a:off x="4063143" y="2420888"/>
            <a:ext cx="1008112" cy="4320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B190D4CE-A7CB-E487-DCDD-8E86D51F29FC}"/>
              </a:ext>
            </a:extLst>
          </p:cNvPr>
          <p:cNvSpPr/>
          <p:nvPr/>
        </p:nvSpPr>
        <p:spPr>
          <a:xfrm>
            <a:off x="4007768" y="4325221"/>
            <a:ext cx="1008112" cy="4320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67D0FE13-A01F-169B-C60A-4A3915C6E4A7}"/>
              </a:ext>
            </a:extLst>
          </p:cNvPr>
          <p:cNvSpPr/>
          <p:nvPr/>
        </p:nvSpPr>
        <p:spPr>
          <a:xfrm>
            <a:off x="7968208" y="6178582"/>
            <a:ext cx="1008112" cy="432048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20AF7F9-7815-98EA-406E-5F8606E4789A}"/>
              </a:ext>
            </a:extLst>
          </p:cNvPr>
          <p:cNvSpPr/>
          <p:nvPr/>
        </p:nvSpPr>
        <p:spPr>
          <a:xfrm>
            <a:off x="5663952" y="5746534"/>
            <a:ext cx="1008112" cy="432048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DEF02823-FF37-FCD8-75EC-521BAF98FB11}"/>
              </a:ext>
            </a:extLst>
          </p:cNvPr>
          <p:cNvSpPr/>
          <p:nvPr/>
        </p:nvSpPr>
        <p:spPr>
          <a:xfrm>
            <a:off x="10416479" y="2973656"/>
            <a:ext cx="100811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CBB34026-01F7-281B-31A9-BFA8F429CCDF}"/>
              </a:ext>
            </a:extLst>
          </p:cNvPr>
          <p:cNvSpPr/>
          <p:nvPr/>
        </p:nvSpPr>
        <p:spPr>
          <a:xfrm>
            <a:off x="5663952" y="5307847"/>
            <a:ext cx="1008112" cy="43204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9BEC48A-1971-8478-F821-ECD76B4E327E}"/>
              </a:ext>
            </a:extLst>
          </p:cNvPr>
          <p:cNvSpPr/>
          <p:nvPr/>
        </p:nvSpPr>
        <p:spPr>
          <a:xfrm>
            <a:off x="10416479" y="3645024"/>
            <a:ext cx="1008112" cy="432048"/>
          </a:xfrm>
          <a:prstGeom prst="ellipse">
            <a:avLst/>
          </a:prstGeom>
          <a:noFill/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C5F1AA48-54D1-7034-CD62-B4E1C38698FB}"/>
              </a:ext>
            </a:extLst>
          </p:cNvPr>
          <p:cNvSpPr/>
          <p:nvPr/>
        </p:nvSpPr>
        <p:spPr>
          <a:xfrm>
            <a:off x="10416479" y="4325221"/>
            <a:ext cx="1008112" cy="4320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C4603A1-442F-DCE0-DA19-83125A5436E2}"/>
              </a:ext>
            </a:extLst>
          </p:cNvPr>
          <p:cNvSpPr/>
          <p:nvPr/>
        </p:nvSpPr>
        <p:spPr>
          <a:xfrm>
            <a:off x="5735960" y="6165304"/>
            <a:ext cx="1008112" cy="432048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886750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9416" y="260648"/>
            <a:ext cx="9072594" cy="5807568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Choose the pinyin of each word.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x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q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/x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n/cu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píngrì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píngshí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rúyì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rúyuàn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shēngmìng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shēngmíng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</a:p>
        </p:txBody>
      </p:sp>
      <p:pic>
        <p:nvPicPr>
          <p:cNvPr id="5" name="4-1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12010" y="908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15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0849" y="1844824"/>
            <a:ext cx="9324528" cy="5487888"/>
          </a:xfrm>
        </p:spPr>
        <p:txBody>
          <a:bodyPr>
            <a:normAutofit/>
          </a:bodyPr>
          <a:lstStyle/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   ___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á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nyi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___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iúliàn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īdào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___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ídào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7528" y="548680"/>
            <a:ext cx="8229600" cy="1143000"/>
          </a:xfrm>
        </p:spPr>
        <p:txBody>
          <a:bodyPr/>
          <a:lstStyle/>
          <a:p>
            <a:r>
              <a:rPr lang="en-US" altLang="zh-CN" dirty="0"/>
              <a:t>Fill in the blanks with initials</a:t>
            </a:r>
            <a:endParaRPr lang="zh-CN" altLang="en-US" dirty="0"/>
          </a:p>
        </p:txBody>
      </p:sp>
      <p:pic>
        <p:nvPicPr>
          <p:cNvPr id="2" name="5-1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2344" y="14779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289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847528" y="548680"/>
            <a:ext cx="8229600" cy="1143000"/>
          </a:xfrm>
        </p:spPr>
        <p:txBody>
          <a:bodyPr/>
          <a:lstStyle/>
          <a:p>
            <a:r>
              <a:rPr lang="en-US" altLang="zh-CN" dirty="0"/>
              <a:t>Fill in the blanks with initials</a:t>
            </a:r>
            <a:endParaRPr lang="zh-CN" altLang="en-US" dirty="0"/>
          </a:p>
        </p:txBody>
      </p:sp>
      <p:pic>
        <p:nvPicPr>
          <p:cNvPr id="2" name="5-1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92344" y="1477988"/>
            <a:ext cx="609600" cy="60960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826703" y="1782788"/>
            <a:ext cx="8363272" cy="5415880"/>
          </a:xfrm>
        </p:spPr>
        <p:txBody>
          <a:bodyPr>
            <a:normAutofit/>
          </a:bodyPr>
          <a:lstStyle/>
          <a:p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ng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á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nyi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ē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ō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iúliàn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u="sng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īdào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u="sng" dirty="0" err="1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ídào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9140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1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5" descr="J:\素材图片\葡萄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96540" y="2582574"/>
            <a:ext cx="3329249" cy="22145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4" descr="J:\素材图片\芒果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0725" y="2294135"/>
            <a:ext cx="2524125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D:\工作\XJTU\教学\素材图片\鹅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17" y="0"/>
            <a:ext cx="1823079" cy="23574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3" descr="D:\工作\XJTU\教学\素材图片\虎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10182" y="0"/>
            <a:ext cx="2646420" cy="17696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2" descr="J:\素材图片\鱼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381356" y="3429000"/>
            <a:ext cx="2357454" cy="163608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5" descr="D:\工作\XJTU\教学\素材图片\马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02827" y="1813479"/>
            <a:ext cx="2857520" cy="17859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2" descr="D:\工作\XJTU\教学\素材图片\桃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38282" y="4714884"/>
            <a:ext cx="2286016" cy="171646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Picture 3" descr="D:\工作\XJTU\教学\素材图片\梨.jp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952992" y="4429108"/>
            <a:ext cx="2428892" cy="242889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4" name="Picture 6" descr="D:\工作\XJTU\教学\素材图片\可口可乐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45038" y="442634"/>
            <a:ext cx="2228850" cy="20955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5" name="Picture 7" descr="D:\工作\XJTU\教学\素材图片\巧克力.jp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024562" y="3143248"/>
            <a:ext cx="2386226" cy="17383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9336" name="Picture 8" descr="D:\工作\XJTU\教学\素材图片\咖啡.jp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524750" y="5000636"/>
            <a:ext cx="2857530" cy="190502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7218580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    我     他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      姓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      名字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什么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一、二、三、四、五、六、七、八、九、十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579474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Sentences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28800"/>
            <a:ext cx="10972800" cy="4389120"/>
          </a:xfrm>
        </p:spPr>
        <p:txBody>
          <a:bodyPr>
            <a:normAutofit fontScale="92500" lnSpcReduction="10000"/>
          </a:bodyPr>
          <a:lstStyle/>
          <a:p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你好！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你叫什么名字？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我姓王。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我叫王方方。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叫什么名字？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__________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959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u=2992690013,1278244494&amp;fm=200&amp;gp=0.jpg"/>
          <p:cNvPicPr>
            <a:picLocks noChangeAspect="1"/>
          </p:cNvPicPr>
          <p:nvPr/>
        </p:nvPicPr>
        <p:blipFill>
          <a:blip r:embed="rId2"/>
          <a:srcRect l="20624" t="4435" r="4897" b="3110"/>
          <a:stretch>
            <a:fillRect/>
          </a:stretch>
        </p:blipFill>
        <p:spPr>
          <a:xfrm>
            <a:off x="3734379" y="1079908"/>
            <a:ext cx="5699891" cy="469818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15" h="21545" extrusionOk="0">
                <a:moveTo>
                  <a:pt x="5017" y="2"/>
                </a:moveTo>
                <a:cubicBezTo>
                  <a:pt x="4871" y="12"/>
                  <a:pt x="4713" y="75"/>
                  <a:pt x="4559" y="189"/>
                </a:cubicBezTo>
                <a:cubicBezTo>
                  <a:pt x="4338" y="353"/>
                  <a:pt x="4146" y="379"/>
                  <a:pt x="3294" y="364"/>
                </a:cubicBezTo>
                <a:cubicBezTo>
                  <a:pt x="2671" y="353"/>
                  <a:pt x="2218" y="297"/>
                  <a:pt x="2101" y="217"/>
                </a:cubicBezTo>
                <a:cubicBezTo>
                  <a:pt x="1921" y="94"/>
                  <a:pt x="1912" y="106"/>
                  <a:pt x="1912" y="431"/>
                </a:cubicBezTo>
                <a:cubicBezTo>
                  <a:pt x="1912" y="694"/>
                  <a:pt x="1835" y="865"/>
                  <a:pt x="1574" y="1174"/>
                </a:cubicBezTo>
                <a:cubicBezTo>
                  <a:pt x="1300" y="1501"/>
                  <a:pt x="1236" y="1645"/>
                  <a:pt x="1236" y="1958"/>
                </a:cubicBezTo>
                <a:cubicBezTo>
                  <a:pt x="1236" y="2226"/>
                  <a:pt x="1173" y="2428"/>
                  <a:pt x="1026" y="2621"/>
                </a:cubicBezTo>
                <a:cubicBezTo>
                  <a:pt x="910" y="2774"/>
                  <a:pt x="815" y="2955"/>
                  <a:pt x="815" y="3024"/>
                </a:cubicBezTo>
                <a:cubicBezTo>
                  <a:pt x="815" y="3190"/>
                  <a:pt x="276" y="3690"/>
                  <a:pt x="98" y="3690"/>
                </a:cubicBezTo>
                <a:cubicBezTo>
                  <a:pt x="-100" y="3690"/>
                  <a:pt x="18" y="4093"/>
                  <a:pt x="299" y="4373"/>
                </a:cubicBezTo>
                <a:cubicBezTo>
                  <a:pt x="483" y="4558"/>
                  <a:pt x="542" y="4574"/>
                  <a:pt x="647" y="4464"/>
                </a:cubicBezTo>
                <a:cubicBezTo>
                  <a:pt x="775" y="4331"/>
                  <a:pt x="943" y="4356"/>
                  <a:pt x="1129" y="4534"/>
                </a:cubicBezTo>
                <a:cubicBezTo>
                  <a:pt x="1208" y="4610"/>
                  <a:pt x="1200" y="4723"/>
                  <a:pt x="1096" y="5039"/>
                </a:cubicBezTo>
                <a:cubicBezTo>
                  <a:pt x="967" y="5432"/>
                  <a:pt x="968" y="5453"/>
                  <a:pt x="1141" y="5600"/>
                </a:cubicBezTo>
                <a:cubicBezTo>
                  <a:pt x="1240" y="5685"/>
                  <a:pt x="1322" y="5809"/>
                  <a:pt x="1323" y="5877"/>
                </a:cubicBezTo>
                <a:cubicBezTo>
                  <a:pt x="1326" y="6197"/>
                  <a:pt x="1480" y="6290"/>
                  <a:pt x="1972" y="6268"/>
                </a:cubicBezTo>
                <a:cubicBezTo>
                  <a:pt x="2695" y="6237"/>
                  <a:pt x="2745" y="6334"/>
                  <a:pt x="2846" y="7963"/>
                </a:cubicBezTo>
                <a:cubicBezTo>
                  <a:pt x="2891" y="8688"/>
                  <a:pt x="2966" y="9442"/>
                  <a:pt x="3012" y="9640"/>
                </a:cubicBezTo>
                <a:cubicBezTo>
                  <a:pt x="3251" y="10675"/>
                  <a:pt x="3362" y="14551"/>
                  <a:pt x="3166" y="15001"/>
                </a:cubicBezTo>
                <a:cubicBezTo>
                  <a:pt x="3125" y="15096"/>
                  <a:pt x="3093" y="15462"/>
                  <a:pt x="3093" y="15815"/>
                </a:cubicBezTo>
                <a:cubicBezTo>
                  <a:pt x="3093" y="16167"/>
                  <a:pt x="3017" y="16759"/>
                  <a:pt x="2924" y="17130"/>
                </a:cubicBezTo>
                <a:cubicBezTo>
                  <a:pt x="2831" y="17501"/>
                  <a:pt x="2715" y="18001"/>
                  <a:pt x="2667" y="18241"/>
                </a:cubicBezTo>
                <a:cubicBezTo>
                  <a:pt x="2591" y="18619"/>
                  <a:pt x="2525" y="18709"/>
                  <a:pt x="2181" y="18918"/>
                </a:cubicBezTo>
                <a:cubicBezTo>
                  <a:pt x="1963" y="19051"/>
                  <a:pt x="1671" y="19193"/>
                  <a:pt x="1533" y="19234"/>
                </a:cubicBezTo>
                <a:cubicBezTo>
                  <a:pt x="1155" y="19345"/>
                  <a:pt x="1067" y="19481"/>
                  <a:pt x="1067" y="19955"/>
                </a:cubicBezTo>
                <a:cubicBezTo>
                  <a:pt x="1067" y="20459"/>
                  <a:pt x="1194" y="20689"/>
                  <a:pt x="1504" y="20754"/>
                </a:cubicBezTo>
                <a:cubicBezTo>
                  <a:pt x="1881" y="20834"/>
                  <a:pt x="2671" y="20655"/>
                  <a:pt x="3060" y="20404"/>
                </a:cubicBezTo>
                <a:cubicBezTo>
                  <a:pt x="3493" y="20124"/>
                  <a:pt x="3707" y="20213"/>
                  <a:pt x="3750" y="20689"/>
                </a:cubicBezTo>
                <a:cubicBezTo>
                  <a:pt x="3782" y="21047"/>
                  <a:pt x="4062" y="21341"/>
                  <a:pt x="4373" y="21344"/>
                </a:cubicBezTo>
                <a:cubicBezTo>
                  <a:pt x="4497" y="21346"/>
                  <a:pt x="4624" y="21394"/>
                  <a:pt x="4653" y="21451"/>
                </a:cubicBezTo>
                <a:cubicBezTo>
                  <a:pt x="4724" y="21592"/>
                  <a:pt x="4829" y="21577"/>
                  <a:pt x="5121" y="21393"/>
                </a:cubicBezTo>
                <a:cubicBezTo>
                  <a:pt x="5259" y="21306"/>
                  <a:pt x="5419" y="21246"/>
                  <a:pt x="5476" y="21257"/>
                </a:cubicBezTo>
                <a:cubicBezTo>
                  <a:pt x="5532" y="21269"/>
                  <a:pt x="5683" y="21241"/>
                  <a:pt x="5810" y="21197"/>
                </a:cubicBezTo>
                <a:cubicBezTo>
                  <a:pt x="6005" y="21131"/>
                  <a:pt x="6068" y="21014"/>
                  <a:pt x="6211" y="20452"/>
                </a:cubicBezTo>
                <a:cubicBezTo>
                  <a:pt x="6304" y="20085"/>
                  <a:pt x="6380" y="19687"/>
                  <a:pt x="6381" y="19566"/>
                </a:cubicBezTo>
                <a:cubicBezTo>
                  <a:pt x="6384" y="19236"/>
                  <a:pt x="6665" y="18856"/>
                  <a:pt x="6930" y="18822"/>
                </a:cubicBezTo>
                <a:cubicBezTo>
                  <a:pt x="7058" y="18805"/>
                  <a:pt x="7223" y="18760"/>
                  <a:pt x="7298" y="18721"/>
                </a:cubicBezTo>
                <a:cubicBezTo>
                  <a:pt x="7468" y="18633"/>
                  <a:pt x="7562" y="18617"/>
                  <a:pt x="8684" y="18491"/>
                </a:cubicBezTo>
                <a:cubicBezTo>
                  <a:pt x="9352" y="18416"/>
                  <a:pt x="9640" y="18339"/>
                  <a:pt x="9761" y="18205"/>
                </a:cubicBezTo>
                <a:cubicBezTo>
                  <a:pt x="9919" y="18031"/>
                  <a:pt x="9935" y="18033"/>
                  <a:pt x="10073" y="18204"/>
                </a:cubicBezTo>
                <a:cubicBezTo>
                  <a:pt x="10210" y="18374"/>
                  <a:pt x="10203" y="18394"/>
                  <a:pt x="9973" y="18620"/>
                </a:cubicBezTo>
                <a:cubicBezTo>
                  <a:pt x="9787" y="18803"/>
                  <a:pt x="9730" y="18952"/>
                  <a:pt x="9722" y="19256"/>
                </a:cubicBezTo>
                <a:cubicBezTo>
                  <a:pt x="9713" y="19595"/>
                  <a:pt x="9739" y="19658"/>
                  <a:pt x="9903" y="19686"/>
                </a:cubicBezTo>
                <a:cubicBezTo>
                  <a:pt x="10009" y="19704"/>
                  <a:pt x="10197" y="19783"/>
                  <a:pt x="10322" y="19862"/>
                </a:cubicBezTo>
                <a:cubicBezTo>
                  <a:pt x="10468" y="19954"/>
                  <a:pt x="10580" y="19972"/>
                  <a:pt x="10632" y="19909"/>
                </a:cubicBezTo>
                <a:cubicBezTo>
                  <a:pt x="10683" y="19846"/>
                  <a:pt x="10765" y="19866"/>
                  <a:pt x="10858" y="19969"/>
                </a:cubicBezTo>
                <a:cubicBezTo>
                  <a:pt x="10980" y="20103"/>
                  <a:pt x="11037" y="20108"/>
                  <a:pt x="11201" y="19999"/>
                </a:cubicBezTo>
                <a:cubicBezTo>
                  <a:pt x="11309" y="19928"/>
                  <a:pt x="11488" y="19867"/>
                  <a:pt x="11598" y="19864"/>
                </a:cubicBezTo>
                <a:cubicBezTo>
                  <a:pt x="11709" y="19860"/>
                  <a:pt x="11826" y="19789"/>
                  <a:pt x="11860" y="19704"/>
                </a:cubicBezTo>
                <a:cubicBezTo>
                  <a:pt x="12014" y="19321"/>
                  <a:pt x="12125" y="18780"/>
                  <a:pt x="12173" y="18164"/>
                </a:cubicBezTo>
                <a:cubicBezTo>
                  <a:pt x="12234" y="17386"/>
                  <a:pt x="12449" y="16999"/>
                  <a:pt x="12741" y="17144"/>
                </a:cubicBezTo>
                <a:cubicBezTo>
                  <a:pt x="13403" y="17473"/>
                  <a:pt x="14120" y="17533"/>
                  <a:pt x="16903" y="17491"/>
                </a:cubicBezTo>
                <a:cubicBezTo>
                  <a:pt x="19779" y="17448"/>
                  <a:pt x="20584" y="17368"/>
                  <a:pt x="20933" y="17089"/>
                </a:cubicBezTo>
                <a:cubicBezTo>
                  <a:pt x="21235" y="16849"/>
                  <a:pt x="21500" y="16159"/>
                  <a:pt x="21388" y="15904"/>
                </a:cubicBezTo>
                <a:cubicBezTo>
                  <a:pt x="21273" y="15643"/>
                  <a:pt x="21201" y="15649"/>
                  <a:pt x="20910" y="15940"/>
                </a:cubicBezTo>
                <a:cubicBezTo>
                  <a:pt x="20779" y="16072"/>
                  <a:pt x="20493" y="16282"/>
                  <a:pt x="20273" y="16410"/>
                </a:cubicBezTo>
                <a:cubicBezTo>
                  <a:pt x="19875" y="16640"/>
                  <a:pt x="19851" y="16642"/>
                  <a:pt x="17025" y="16589"/>
                </a:cubicBezTo>
                <a:cubicBezTo>
                  <a:pt x="13908" y="16530"/>
                  <a:pt x="13476" y="16462"/>
                  <a:pt x="13203" y="15995"/>
                </a:cubicBezTo>
                <a:cubicBezTo>
                  <a:pt x="13116" y="15845"/>
                  <a:pt x="13008" y="15405"/>
                  <a:pt x="12962" y="15016"/>
                </a:cubicBezTo>
                <a:cubicBezTo>
                  <a:pt x="12807" y="13680"/>
                  <a:pt x="12228" y="12144"/>
                  <a:pt x="11581" y="11345"/>
                </a:cubicBezTo>
                <a:cubicBezTo>
                  <a:pt x="11340" y="11046"/>
                  <a:pt x="10993" y="10578"/>
                  <a:pt x="10808" y="10305"/>
                </a:cubicBezTo>
                <a:cubicBezTo>
                  <a:pt x="10623" y="10032"/>
                  <a:pt x="10218" y="9506"/>
                  <a:pt x="9909" y="9136"/>
                </a:cubicBezTo>
                <a:cubicBezTo>
                  <a:pt x="9088" y="8150"/>
                  <a:pt x="8756" y="7499"/>
                  <a:pt x="8613" y="6590"/>
                </a:cubicBezTo>
                <a:cubicBezTo>
                  <a:pt x="8548" y="6171"/>
                  <a:pt x="8382" y="5594"/>
                  <a:pt x="8244" y="5300"/>
                </a:cubicBezTo>
                <a:cubicBezTo>
                  <a:pt x="7825" y="4401"/>
                  <a:pt x="7560" y="3766"/>
                  <a:pt x="7560" y="3660"/>
                </a:cubicBezTo>
                <a:cubicBezTo>
                  <a:pt x="7560" y="3605"/>
                  <a:pt x="7317" y="3286"/>
                  <a:pt x="7018" y="2953"/>
                </a:cubicBezTo>
                <a:cubicBezTo>
                  <a:pt x="6719" y="2619"/>
                  <a:pt x="6452" y="2260"/>
                  <a:pt x="6424" y="2156"/>
                </a:cubicBezTo>
                <a:cubicBezTo>
                  <a:pt x="6397" y="2051"/>
                  <a:pt x="6260" y="1909"/>
                  <a:pt x="6120" y="1838"/>
                </a:cubicBezTo>
                <a:cubicBezTo>
                  <a:pt x="5574" y="1563"/>
                  <a:pt x="5472" y="1388"/>
                  <a:pt x="5519" y="803"/>
                </a:cubicBezTo>
                <a:cubicBezTo>
                  <a:pt x="5553" y="366"/>
                  <a:pt x="5534" y="244"/>
                  <a:pt x="5407" y="131"/>
                </a:cubicBezTo>
                <a:cubicBezTo>
                  <a:pt x="5299" y="35"/>
                  <a:pt x="5164" y="-8"/>
                  <a:pt x="5017" y="2"/>
                </a:cubicBezTo>
                <a:close/>
                <a:moveTo>
                  <a:pt x="5364" y="14488"/>
                </a:moveTo>
                <a:cubicBezTo>
                  <a:pt x="5400" y="14486"/>
                  <a:pt x="5437" y="14513"/>
                  <a:pt x="5490" y="14567"/>
                </a:cubicBezTo>
                <a:cubicBezTo>
                  <a:pt x="5701" y="14780"/>
                  <a:pt x="5670" y="15191"/>
                  <a:pt x="5202" y="18269"/>
                </a:cubicBezTo>
                <a:cubicBezTo>
                  <a:pt x="5101" y="18934"/>
                  <a:pt x="4823" y="19447"/>
                  <a:pt x="4399" y="19750"/>
                </a:cubicBezTo>
                <a:cubicBezTo>
                  <a:pt x="3997" y="20036"/>
                  <a:pt x="3963" y="20048"/>
                  <a:pt x="3907" y="19934"/>
                </a:cubicBezTo>
                <a:cubicBezTo>
                  <a:pt x="3828" y="19773"/>
                  <a:pt x="4003" y="18843"/>
                  <a:pt x="4135" y="18726"/>
                </a:cubicBezTo>
                <a:cubicBezTo>
                  <a:pt x="4210" y="18659"/>
                  <a:pt x="4272" y="18507"/>
                  <a:pt x="4272" y="18390"/>
                </a:cubicBezTo>
                <a:cubicBezTo>
                  <a:pt x="4272" y="18272"/>
                  <a:pt x="4307" y="18150"/>
                  <a:pt x="4349" y="18118"/>
                </a:cubicBezTo>
                <a:cubicBezTo>
                  <a:pt x="4390" y="18087"/>
                  <a:pt x="4472" y="17820"/>
                  <a:pt x="4529" y="17523"/>
                </a:cubicBezTo>
                <a:cubicBezTo>
                  <a:pt x="4586" y="17227"/>
                  <a:pt x="4668" y="16927"/>
                  <a:pt x="4712" y="16859"/>
                </a:cubicBezTo>
                <a:cubicBezTo>
                  <a:pt x="4757" y="16791"/>
                  <a:pt x="4772" y="16693"/>
                  <a:pt x="4746" y="16642"/>
                </a:cubicBezTo>
                <a:cubicBezTo>
                  <a:pt x="4681" y="16513"/>
                  <a:pt x="5107" y="14761"/>
                  <a:pt x="5247" y="14580"/>
                </a:cubicBezTo>
                <a:cubicBezTo>
                  <a:pt x="5293" y="14520"/>
                  <a:pt x="5329" y="14490"/>
                  <a:pt x="5364" y="14488"/>
                </a:cubicBezTo>
                <a:close/>
                <a:moveTo>
                  <a:pt x="7194" y="16328"/>
                </a:moveTo>
                <a:cubicBezTo>
                  <a:pt x="7569" y="16340"/>
                  <a:pt x="8357" y="16929"/>
                  <a:pt x="8184" y="17139"/>
                </a:cubicBezTo>
                <a:cubicBezTo>
                  <a:pt x="8054" y="17297"/>
                  <a:pt x="7008" y="17395"/>
                  <a:pt x="6937" y="17256"/>
                </a:cubicBezTo>
                <a:cubicBezTo>
                  <a:pt x="6866" y="17116"/>
                  <a:pt x="6961" y="16438"/>
                  <a:pt x="7063" y="16361"/>
                </a:cubicBezTo>
                <a:cubicBezTo>
                  <a:pt x="7096" y="16337"/>
                  <a:pt x="7140" y="16326"/>
                  <a:pt x="7194" y="16328"/>
                </a:cubicBezTo>
                <a:close/>
              </a:path>
            </a:pathLst>
          </a:cu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524" name="Shape 524"/>
          <p:cNvSpPr/>
          <p:nvPr/>
        </p:nvSpPr>
        <p:spPr>
          <a:xfrm>
            <a:off x="8170432" y="414116"/>
            <a:ext cx="1423468" cy="1695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>
            <a:spAutoFit/>
          </a:bodyPr>
          <a:lstStyle>
            <a:lvl1pPr>
              <a:defRPr sz="15000">
                <a:solidFill>
                  <a:srgbClr val="723A21"/>
                </a:solidFill>
                <a:latin typeface="华文楷体"/>
                <a:ea typeface="华文楷体"/>
                <a:cs typeface="华文楷体"/>
                <a:sym typeface="华文楷体"/>
              </a:defRPr>
            </a:lvl1pPr>
          </a:lstStyle>
          <a:p>
            <a:r>
              <a:rPr sz="10547"/>
              <a:t>hǔ</a:t>
            </a:r>
          </a:p>
        </p:txBody>
      </p:sp>
    </p:spTree>
    <p:extLst>
      <p:ext uri="{BB962C8B-B14F-4D97-AF65-F5344CB8AC3E}">
        <p14:creationId xmlns:p14="http://schemas.microsoft.com/office/powerpoint/2010/main" val="3349930030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-27384"/>
            <a:ext cx="10972800" cy="1143000"/>
          </a:xfrm>
        </p:spPr>
        <p:txBody>
          <a:bodyPr/>
          <a:lstStyle/>
          <a:p>
            <a:r>
              <a:rPr lang="en-US" altLang="zh-CN" dirty="0"/>
              <a:t>More Sentences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1052736"/>
            <a:ext cx="11116816" cy="5805264"/>
          </a:xfrm>
        </p:spPr>
        <p:txBody>
          <a:bodyPr>
            <a:normAutofit fontScale="85000" lnSpcReduction="20000"/>
          </a:bodyPr>
          <a:lstStyle/>
          <a:p>
            <a:endParaRPr lang="en-US" altLang="zh-CN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ài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táo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我爱吃桃。    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like to eat peaches.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ài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你爱吃什么？ 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do you like to eat?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ài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kāfēi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我爱喝咖啡。 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like to drink coffee.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ài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你爱喝什么？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What do you like to drink?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kělè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shénme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我喝可乐，你喝什么？   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 drink cola. What do </a:t>
            </a:r>
            <a:r>
              <a:rPr lang="en-US" altLang="zh-CN" sz="3200">
                <a:latin typeface="微软雅黑" panose="020B0503020204020204" pitchFamily="34" charset="-122"/>
                <a:ea typeface="微软雅黑" panose="020B0503020204020204" pitchFamily="34" charset="-122"/>
              </a:rPr>
              <a:t>you drink?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074758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Lesson 1-2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‘I can’ statements:</a:t>
            </a:r>
          </a:p>
          <a:p>
            <a:r>
              <a:rPr lang="en-US" sz="3200" dirty="0"/>
              <a:t>I can greet in Chinese.</a:t>
            </a:r>
          </a:p>
          <a:p>
            <a:r>
              <a:rPr lang="en-US" sz="3200" dirty="0"/>
              <a:t>I can say goodbye in Chinese.</a:t>
            </a:r>
          </a:p>
          <a:p>
            <a:r>
              <a:rPr lang="en-US" sz="3200" dirty="0"/>
              <a:t>I can introduce my name in Chinese.</a:t>
            </a:r>
          </a:p>
          <a:p>
            <a:r>
              <a:rPr lang="en-US" sz="3200" dirty="0"/>
              <a:t>I can count 1-10 in Chinese.</a:t>
            </a:r>
          </a:p>
          <a:p>
            <a:r>
              <a:rPr lang="en-US" sz="3200" dirty="0"/>
              <a:t>I can read 10 Chinese characters.</a:t>
            </a:r>
          </a:p>
          <a:p>
            <a:r>
              <a:rPr lang="en-US" altLang="zh-CN" sz="3200" dirty="0"/>
              <a:t>I can read some pinyin syllables in Chinese.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264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6750</TotalTime>
  <Words>3566</Words>
  <Application>Microsoft Office PowerPoint</Application>
  <PresentationFormat>宽屏</PresentationFormat>
  <Paragraphs>1764</Paragraphs>
  <Slides>91</Slides>
  <Notes>1</Notes>
  <HiddenSlides>0</HiddenSlides>
  <MMClips>15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91</vt:i4>
      </vt:variant>
    </vt:vector>
  </HeadingPairs>
  <TitlesOfParts>
    <vt:vector size="105" baseType="lpstr">
      <vt:lpstr>Arial Unicode MS</vt:lpstr>
      <vt:lpstr>Avenir Medium</vt:lpstr>
      <vt:lpstr>华文楷体</vt:lpstr>
      <vt:lpstr>楷体</vt:lpstr>
      <vt:lpstr>隶书</vt:lpstr>
      <vt:lpstr>宋体</vt:lpstr>
      <vt:lpstr>微软雅黑</vt:lpstr>
      <vt:lpstr>Arial</vt:lpstr>
      <vt:lpstr>Calibri</vt:lpstr>
      <vt:lpstr>Constantia</vt:lpstr>
      <vt:lpstr>Times New Roman</vt:lpstr>
      <vt:lpstr>Wingdings</vt:lpstr>
      <vt:lpstr>Wingdings 2</vt:lpstr>
      <vt:lpstr>流畅</vt:lpstr>
      <vt:lpstr>Comprehensive  Chinese</vt:lpstr>
      <vt:lpstr>Lesson 1-2</vt:lpstr>
      <vt:lpstr>PowerPoint 演示文稿</vt:lpstr>
      <vt:lpstr>Pinyin and Pronunciation 1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Pinyin and Pronunciation 2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Words and Text 1 </vt:lpstr>
      <vt:lpstr>Text 1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Review</vt:lpstr>
      <vt:lpstr>Review</vt:lpstr>
      <vt:lpstr>PowerPoint 演示文稿</vt:lpstr>
      <vt:lpstr>PowerPoint 演示文稿</vt:lpstr>
      <vt:lpstr>Words and Text 2 </vt:lpstr>
      <vt:lpstr>Text 2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Greetings</vt:lpstr>
      <vt:lpstr>PowerPoint 演示文稿</vt:lpstr>
      <vt:lpstr>他叫什么名字？</vt:lpstr>
      <vt:lpstr>PowerPoint 演示文稿</vt:lpstr>
      <vt:lpstr>PowerPoint 演示文稿</vt:lpstr>
      <vt:lpstr>她叫什么名字？</vt:lpstr>
      <vt:lpstr>PowerPoint 演示文稿</vt:lpstr>
      <vt:lpstr>PowerPoint 演示文稿</vt:lpstr>
      <vt:lpstr>PowerPoint 演示文稿</vt:lpstr>
      <vt:lpstr>他姓什么？叫什么名字？</vt:lpstr>
      <vt:lpstr>PowerPoint 演示文稿</vt:lpstr>
      <vt:lpstr>她姓什么？叫什么名字？</vt:lpstr>
      <vt:lpstr>PowerPoint 演示文稿</vt:lpstr>
      <vt:lpstr>Review  Pronunciation</vt:lpstr>
      <vt:lpstr>PowerPoint 演示文稿</vt:lpstr>
      <vt:lpstr>PowerPoint 演示文稿</vt:lpstr>
      <vt:lpstr>Fill in the blanks with initials</vt:lpstr>
      <vt:lpstr>Fill in the blanks with initials</vt:lpstr>
      <vt:lpstr>PowerPoint 演示文稿</vt:lpstr>
      <vt:lpstr>Words</vt:lpstr>
      <vt:lpstr>Sentences</vt:lpstr>
      <vt:lpstr>More Sentences</vt:lpstr>
      <vt:lpstr>Lesson 1-2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新兴网络技术应用于留学生现代汉语课教学模式研究</dc:title>
  <dc:creator>admin</dc:creator>
  <cp:lastModifiedBy>S FENG</cp:lastModifiedBy>
  <cp:revision>670</cp:revision>
  <dcterms:created xsi:type="dcterms:W3CDTF">2015-11-05T11:59:10Z</dcterms:created>
  <dcterms:modified xsi:type="dcterms:W3CDTF">2023-11-03T09:37:14Z</dcterms:modified>
</cp:coreProperties>
</file>